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9"/>
  </p:notesMasterIdLst>
  <p:handoutMasterIdLst>
    <p:handoutMasterId r:id="rId40"/>
  </p:handoutMasterIdLst>
  <p:sldIdLst>
    <p:sldId id="257" r:id="rId2"/>
    <p:sldId id="382" r:id="rId3"/>
    <p:sldId id="383" r:id="rId4"/>
    <p:sldId id="398" r:id="rId5"/>
    <p:sldId id="400" r:id="rId6"/>
    <p:sldId id="394" r:id="rId7"/>
    <p:sldId id="304" r:id="rId8"/>
    <p:sldId id="305" r:id="rId9"/>
    <p:sldId id="287" r:id="rId10"/>
    <p:sldId id="296" r:id="rId11"/>
    <p:sldId id="386" r:id="rId12"/>
    <p:sldId id="387" r:id="rId13"/>
    <p:sldId id="298" r:id="rId14"/>
    <p:sldId id="308" r:id="rId15"/>
    <p:sldId id="309" r:id="rId16"/>
    <p:sldId id="395" r:id="rId17"/>
    <p:sldId id="326" r:id="rId18"/>
    <p:sldId id="327" r:id="rId19"/>
    <p:sldId id="397" r:id="rId20"/>
    <p:sldId id="396" r:id="rId21"/>
    <p:sldId id="405" r:id="rId22"/>
    <p:sldId id="329" r:id="rId23"/>
    <p:sldId id="330" r:id="rId24"/>
    <p:sldId id="402" r:id="rId25"/>
    <p:sldId id="334" r:id="rId26"/>
    <p:sldId id="390" r:id="rId27"/>
    <p:sldId id="335" r:id="rId28"/>
    <p:sldId id="338" r:id="rId29"/>
    <p:sldId id="399" r:id="rId30"/>
    <p:sldId id="403" r:id="rId31"/>
    <p:sldId id="341" r:id="rId32"/>
    <p:sldId id="401" r:id="rId33"/>
    <p:sldId id="349" r:id="rId34"/>
    <p:sldId id="404" r:id="rId35"/>
    <p:sldId id="393" r:id="rId36"/>
    <p:sldId id="392" r:id="rId37"/>
    <p:sldId id="391" r:id="rId38"/>
  </p:sldIdLst>
  <p:sldSz cx="10080625" cy="7559675"/>
  <p:notesSz cx="7772400" cy="10058400"/>
  <p:defaultTextStyle>
    <a:defPPr>
      <a:defRPr lang="en-GB"/>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31800" indent="-2159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647700" indent="-2159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863600" indent="-2159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079500" indent="-2159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112" d="100"/>
          <a:sy n="112" d="100"/>
        </p:scale>
        <p:origin x="1856" y="200"/>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eaLnBrk="1">
              <a:lnSpc>
                <a:spcPct val="96000"/>
              </a:lnSpc>
              <a:buClr>
                <a:srgbClr val="000000"/>
              </a:buClr>
              <a:buSzPct val="45000"/>
              <a:buFont typeface="Wingdings" charset="2"/>
              <a:buNone/>
              <a:defRPr sz="1200" smtClean="0"/>
            </a:lvl1pPr>
          </a:lstStyle>
          <a:p>
            <a:pPr>
              <a:defRPr/>
            </a:pPr>
            <a:endParaRPr lang="en-US"/>
          </a:p>
        </p:txBody>
      </p:sp>
      <p:sp>
        <p:nvSpPr>
          <p:cNvPr id="3" name="Date Placeholder 2"/>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eaLnBrk="1">
              <a:lnSpc>
                <a:spcPct val="96000"/>
              </a:lnSpc>
              <a:buClr>
                <a:srgbClr val="000000"/>
              </a:buClr>
              <a:buSzPct val="45000"/>
              <a:buFont typeface="Wingdings" charset="2"/>
              <a:buNone/>
              <a:defRPr sz="1200" smtClean="0"/>
            </a:lvl1pPr>
          </a:lstStyle>
          <a:p>
            <a:pPr>
              <a:defRPr/>
            </a:pPr>
            <a:fld id="{E4C2133E-393C-684F-9891-16A3E0A4A699}" type="datetimeFigureOut">
              <a:rPr lang="en-US"/>
              <a:pPr>
                <a:defRPr/>
              </a:pPr>
              <a:t>1/28/18</a:t>
            </a:fld>
            <a:endParaRPr lang="en-US"/>
          </a:p>
        </p:txBody>
      </p:sp>
      <p:sp>
        <p:nvSpPr>
          <p:cNvPr id="4" name="Footer Placeholder 3"/>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eaLnBrk="1">
              <a:lnSpc>
                <a:spcPct val="96000"/>
              </a:lnSpc>
              <a:buClr>
                <a:srgbClr val="000000"/>
              </a:buClr>
              <a:buSzPct val="45000"/>
              <a:buFont typeface="Wingdings" charset="2"/>
              <a:buNone/>
              <a:defRPr sz="1200" smtClean="0"/>
            </a:lvl1pPr>
          </a:lstStyle>
          <a:p>
            <a:pPr>
              <a:defRPr/>
            </a:pPr>
            <a:endParaRPr lang="en-US"/>
          </a:p>
        </p:txBody>
      </p:sp>
      <p:sp>
        <p:nvSpPr>
          <p:cNvPr id="5" name="Slide Number Placeholder 4"/>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eaLnBrk="1">
              <a:lnSpc>
                <a:spcPct val="96000"/>
              </a:lnSpc>
              <a:buClr>
                <a:srgbClr val="000000"/>
              </a:buClr>
              <a:buSzPct val="45000"/>
              <a:buFont typeface="Wingdings" charset="2"/>
              <a:buNone/>
              <a:defRPr sz="1200" smtClean="0"/>
            </a:lvl1pPr>
          </a:lstStyle>
          <a:p>
            <a:pPr>
              <a:defRPr/>
            </a:pPr>
            <a:fld id="{660C943E-B671-164F-94F5-3D8181100C21}"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
          <p:cNvSpPr>
            <a:spLocks noGrp="1" noRot="1" noChangeAspect="1" noChangeArrowheads="1"/>
          </p:cNvSpPr>
          <p:nvPr>
            <p:ph type="sldImg"/>
          </p:nvPr>
        </p:nvSpPr>
        <p:spPr bwMode="auto">
          <a:xfrm>
            <a:off x="1371600" y="763588"/>
            <a:ext cx="5027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eaLnBrk="1">
              <a:lnSpc>
                <a:spcPct val="96000"/>
              </a:lnSpc>
              <a:buClr>
                <a:srgbClr val="000000"/>
              </a:buClr>
              <a:buSzPct val="45000"/>
              <a:buFont typeface="Wingdings" charset="2"/>
              <a:buNone/>
              <a:tabLst>
                <a:tab pos="723900" algn="l"/>
                <a:tab pos="1447800" algn="l"/>
                <a:tab pos="2171700" algn="l"/>
                <a:tab pos="2895600" algn="l"/>
              </a:tabLst>
              <a:defRPr sz="1400">
                <a:solidFill>
                  <a:srgbClr val="000000"/>
                </a:solidFill>
                <a:latin typeface="Times New Roman" charset="0"/>
              </a:defRPr>
            </a:lvl1pPr>
          </a:lstStyle>
          <a:p>
            <a:endParaRPr lang="en-US" alt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eaLnBrk="1">
              <a:lnSpc>
                <a:spcPct val="96000"/>
              </a:lnSpc>
              <a:buClr>
                <a:srgbClr val="000000"/>
              </a:buClr>
              <a:buSzPct val="45000"/>
              <a:buFont typeface="Wingdings" charset="2"/>
              <a:buNone/>
              <a:tabLst>
                <a:tab pos="723900" algn="l"/>
                <a:tab pos="1447800" algn="l"/>
                <a:tab pos="2171700" algn="l"/>
                <a:tab pos="2895600" algn="l"/>
              </a:tabLst>
              <a:defRPr sz="1400">
                <a:solidFill>
                  <a:srgbClr val="000000"/>
                </a:solidFill>
                <a:latin typeface="Times New Roman" charset="0"/>
              </a:defRPr>
            </a:lvl1pPr>
          </a:lstStyle>
          <a:p>
            <a:endParaRPr lang="en-US" alt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eaLnBrk="1">
              <a:lnSpc>
                <a:spcPct val="96000"/>
              </a:lnSpc>
              <a:buClr>
                <a:srgbClr val="000000"/>
              </a:buClr>
              <a:buSzPct val="45000"/>
              <a:buFont typeface="Wingdings" charset="2"/>
              <a:buNone/>
              <a:tabLst>
                <a:tab pos="723900" algn="l"/>
                <a:tab pos="1447800" algn="l"/>
                <a:tab pos="2171700" algn="l"/>
                <a:tab pos="2895600" algn="l"/>
              </a:tabLst>
              <a:defRPr sz="1400">
                <a:solidFill>
                  <a:srgbClr val="000000"/>
                </a:solidFill>
                <a:latin typeface="Times New Roman" charset="0"/>
              </a:defRPr>
            </a:lvl1pPr>
          </a:lstStyle>
          <a:p>
            <a:endParaRPr lang="en-US" alt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eaLnBrk="1">
              <a:lnSpc>
                <a:spcPct val="96000"/>
              </a:lnSpc>
              <a:buClr>
                <a:srgbClr val="000000"/>
              </a:buClr>
              <a:buSzPct val="45000"/>
              <a:buFont typeface="Wingdings" charset="2"/>
              <a:buNone/>
              <a:tabLst>
                <a:tab pos="723900" algn="l"/>
                <a:tab pos="1447800" algn="l"/>
                <a:tab pos="2171700" algn="l"/>
                <a:tab pos="2895600" algn="l"/>
              </a:tabLst>
              <a:defRPr sz="1400" smtClean="0">
                <a:solidFill>
                  <a:srgbClr val="000000"/>
                </a:solidFill>
                <a:latin typeface="Times New Roman" charset="0"/>
              </a:defRPr>
            </a:lvl1pPr>
          </a:lstStyle>
          <a:p>
            <a:pPr>
              <a:defRPr/>
            </a:pPr>
            <a:fld id="{79EBC714-A6FB-EE45-8296-D5D519B4A646}" type="slidenum">
              <a:rPr lang="en-GB" altLang="x-none"/>
              <a:pPr>
                <a:defRPr/>
              </a:pPr>
              <a:t>‹#›</a:t>
            </a:fld>
            <a:endParaRPr lang="en-GB"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07" charset="0"/>
        <a:ea typeface="ＭＳ Ｐゴシック" pitchFamily="34" charset="-128"/>
        <a:cs typeface="ＭＳ Ｐゴシック" pitchFamily="-109" charset="-128"/>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07" charset="0"/>
        <a:ea typeface="ＭＳ Ｐゴシック"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07" charset="0"/>
        <a:ea typeface="ＭＳ Ｐゴシック" pitchFamily="3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07" charset="0"/>
        <a:ea typeface="ＭＳ Ｐゴシック" pitchFamily="3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07" charset="0"/>
        <a:ea typeface="ＭＳ Ｐゴシック"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ED4A4700-BD82-2944-82E0-4D76E7CD8860}" type="slidenum">
              <a:rPr lang="en-GB" altLang="en-US" sz="1400"/>
              <a:pPr>
                <a:spcBef>
                  <a:spcPct val="0"/>
                </a:spcBef>
                <a:buSzPct val="45000"/>
                <a:buFont typeface="Wingdings" charset="2"/>
                <a:buNone/>
              </a:pPr>
              <a:t>1</a:t>
            </a:fld>
            <a:endParaRPr lang="en-GB" altLang="en-US" sz="1400"/>
          </a:p>
        </p:txBody>
      </p:sp>
      <p:sp>
        <p:nvSpPr>
          <p:cNvPr id="16387"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16388"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3686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D36E63C5-2A0C-2740-8991-1A864C8243BA}" type="slidenum">
              <a:rPr lang="en-US" altLang="en-US" sz="1400"/>
              <a:pPr>
                <a:spcBef>
                  <a:spcPct val="0"/>
                </a:spcBef>
                <a:buSzPct val="45000"/>
                <a:buFont typeface="Wingdings" charset="2"/>
                <a:buNone/>
              </a:pPr>
              <a:t>12</a:t>
            </a:fld>
            <a:endParaRPr lang="en-US" altLang="en-US"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CE5EA422-5266-DF4A-9372-513BBA85B5D4}" type="slidenum">
              <a:rPr lang="en-GB" altLang="en-US" sz="1400"/>
              <a:pPr>
                <a:spcBef>
                  <a:spcPct val="0"/>
                </a:spcBef>
                <a:buSzPct val="45000"/>
                <a:buFont typeface="Wingdings" charset="2"/>
                <a:buNone/>
              </a:pPr>
              <a:t>13</a:t>
            </a:fld>
            <a:endParaRPr lang="en-GB" altLang="en-US" sz="1400"/>
          </a:p>
        </p:txBody>
      </p:sp>
      <p:sp>
        <p:nvSpPr>
          <p:cNvPr id="38915"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38916"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C03FF1CA-6ADB-B340-A96D-440D87977906}" type="slidenum">
              <a:rPr lang="en-GB" altLang="en-US" sz="1400"/>
              <a:pPr>
                <a:spcBef>
                  <a:spcPct val="0"/>
                </a:spcBef>
                <a:buSzPct val="45000"/>
                <a:buFont typeface="Wingdings" charset="2"/>
                <a:buNone/>
              </a:pPr>
              <a:t>14</a:t>
            </a:fld>
            <a:endParaRPr lang="en-GB" altLang="en-US" sz="1400"/>
          </a:p>
        </p:txBody>
      </p:sp>
      <p:sp>
        <p:nvSpPr>
          <p:cNvPr id="40963"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40964"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193FEB06-7636-3B4D-B433-DCA9FEB973FD}" type="slidenum">
              <a:rPr lang="en-GB" altLang="en-US" sz="1400"/>
              <a:pPr>
                <a:spcBef>
                  <a:spcPct val="0"/>
                </a:spcBef>
                <a:buSzPct val="45000"/>
                <a:buFont typeface="Wingdings" charset="2"/>
                <a:buNone/>
              </a:pPr>
              <a:t>15</a:t>
            </a:fld>
            <a:endParaRPr lang="en-GB" altLang="en-US" sz="1400"/>
          </a:p>
        </p:txBody>
      </p:sp>
      <p:sp>
        <p:nvSpPr>
          <p:cNvPr id="43011"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43012"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46C69DEC-9104-AA4F-95CC-E907766881D3}" type="slidenum">
              <a:rPr lang="en-GB" altLang="en-US" sz="1400"/>
              <a:pPr>
                <a:spcBef>
                  <a:spcPct val="0"/>
                </a:spcBef>
                <a:buSzPct val="45000"/>
                <a:buFont typeface="Wingdings" charset="2"/>
                <a:buNone/>
              </a:pPr>
              <a:t>16</a:t>
            </a:fld>
            <a:endParaRPr lang="en-GB" altLang="en-US" sz="1400"/>
          </a:p>
        </p:txBody>
      </p:sp>
      <p:sp>
        <p:nvSpPr>
          <p:cNvPr id="45059"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45060"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9F19C458-E862-D942-A00D-B790797FA83B}" type="slidenum">
              <a:rPr lang="en-GB" altLang="en-US" sz="1400"/>
              <a:pPr>
                <a:spcBef>
                  <a:spcPct val="0"/>
                </a:spcBef>
                <a:buSzPct val="45000"/>
                <a:buFont typeface="Wingdings" charset="2"/>
                <a:buNone/>
              </a:pPr>
              <a:t>17</a:t>
            </a:fld>
            <a:endParaRPr lang="en-GB" altLang="en-US" sz="1400"/>
          </a:p>
        </p:txBody>
      </p:sp>
      <p:sp>
        <p:nvSpPr>
          <p:cNvPr id="47107"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47108"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024E06EF-9353-3344-B4FC-C119D034A0E9}" type="slidenum">
              <a:rPr lang="en-GB" altLang="en-US" sz="1400"/>
              <a:pPr>
                <a:spcBef>
                  <a:spcPct val="0"/>
                </a:spcBef>
                <a:buSzPct val="45000"/>
                <a:buFont typeface="Wingdings" charset="2"/>
                <a:buNone/>
              </a:pPr>
              <a:t>18</a:t>
            </a:fld>
            <a:endParaRPr lang="en-GB" altLang="en-US" sz="1400"/>
          </a:p>
        </p:txBody>
      </p:sp>
      <p:sp>
        <p:nvSpPr>
          <p:cNvPr id="49155"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49156"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2FE73147-412D-DD49-B376-3331D239466E}" type="slidenum">
              <a:rPr lang="en-GB" altLang="en-US" sz="1400"/>
              <a:pPr>
                <a:spcBef>
                  <a:spcPct val="0"/>
                </a:spcBef>
                <a:buSzPct val="45000"/>
                <a:buFont typeface="Wingdings" charset="2"/>
                <a:buNone/>
              </a:pPr>
              <a:t>19</a:t>
            </a:fld>
            <a:endParaRPr lang="en-GB" altLang="en-US" sz="1400"/>
          </a:p>
        </p:txBody>
      </p:sp>
      <p:sp>
        <p:nvSpPr>
          <p:cNvPr id="51203"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51204"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0F422D75-3865-6240-9CF3-9A0D440DD866}" type="slidenum">
              <a:rPr lang="en-GB" altLang="en-US" sz="1400"/>
              <a:pPr>
                <a:spcBef>
                  <a:spcPct val="0"/>
                </a:spcBef>
                <a:buSzPct val="45000"/>
                <a:buFont typeface="Wingdings" charset="2"/>
                <a:buNone/>
              </a:pPr>
              <a:t>20</a:t>
            </a:fld>
            <a:endParaRPr lang="en-GB" altLang="en-US" sz="1400"/>
          </a:p>
        </p:txBody>
      </p:sp>
      <p:sp>
        <p:nvSpPr>
          <p:cNvPr id="53251"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53252"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r>
              <a:rPr lang="en-US" altLang="en-US" dirty="0" smtClean="0">
                <a:latin typeface="Times New Roman" charset="0"/>
                <a:ea typeface="ＭＳ Ｐゴシック" charset="-128"/>
              </a:rPr>
              <a:t>http://</a:t>
            </a:r>
            <a:r>
              <a:rPr lang="en-US" altLang="en-US" dirty="0" err="1" smtClean="0">
                <a:latin typeface="Times New Roman" charset="0"/>
                <a:ea typeface="ＭＳ Ｐゴシック" charset="-128"/>
              </a:rPr>
              <a:t>www.opte.org</a:t>
            </a:r>
            <a:r>
              <a:rPr lang="en-US" altLang="en-US" dirty="0" smtClean="0">
                <a:latin typeface="Times New Roman" charset="0"/>
                <a:ea typeface="ＭＳ Ｐゴシック" charset="-128"/>
              </a:rPr>
              <a:t>/</a:t>
            </a:r>
            <a:endParaRPr lang="en-US" altLang="en-US" dirty="0">
              <a:latin typeface="Times New Roman"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0F422D75-3865-6240-9CF3-9A0D440DD866}" type="slidenum">
              <a:rPr lang="en-GB" altLang="en-US" sz="1400"/>
              <a:pPr>
                <a:spcBef>
                  <a:spcPct val="0"/>
                </a:spcBef>
                <a:buSzPct val="45000"/>
                <a:buFont typeface="Wingdings" charset="2"/>
                <a:buNone/>
              </a:pPr>
              <a:t>21</a:t>
            </a:fld>
            <a:endParaRPr lang="en-GB" altLang="en-US" sz="1400"/>
          </a:p>
        </p:txBody>
      </p:sp>
      <p:sp>
        <p:nvSpPr>
          <p:cNvPr id="53251"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53252"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r>
              <a:rPr lang="en-US" altLang="en-US" dirty="0" smtClean="0">
                <a:latin typeface="Times New Roman" charset="0"/>
                <a:ea typeface="ＭＳ Ｐゴシック" charset="-128"/>
              </a:rPr>
              <a:t>http://</a:t>
            </a:r>
            <a:r>
              <a:rPr lang="en-US" altLang="en-US" dirty="0" err="1" smtClean="0">
                <a:latin typeface="Times New Roman" charset="0"/>
                <a:ea typeface="ＭＳ Ｐゴシック" charset="-128"/>
              </a:rPr>
              <a:t>www.opte.org</a:t>
            </a:r>
            <a:r>
              <a:rPr lang="en-US" altLang="en-US" smtClean="0">
                <a:latin typeface="Times New Roman" charset="0"/>
                <a:ea typeface="ＭＳ Ｐゴシック" charset="-128"/>
              </a:rPr>
              <a:t>/</a:t>
            </a:r>
            <a:endParaRPr lang="en-US" altLang="en-US">
              <a:latin typeface="Times New Roman" charset="0"/>
              <a:ea typeface="ＭＳ Ｐゴシック" charset="-128"/>
            </a:endParaRPr>
          </a:p>
        </p:txBody>
      </p:sp>
    </p:spTree>
    <p:extLst>
      <p:ext uri="{BB962C8B-B14F-4D97-AF65-F5344CB8AC3E}">
        <p14:creationId xmlns:p14="http://schemas.microsoft.com/office/powerpoint/2010/main" val="685208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p:sp>
      <p:sp>
        <p:nvSpPr>
          <p:cNvPr id="18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1843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B42E37D8-AAA5-464F-B9EF-4F3359DDBA39}" type="slidenum">
              <a:rPr lang="en-US" altLang="en-US" sz="1400"/>
              <a:pPr>
                <a:spcBef>
                  <a:spcPct val="0"/>
                </a:spcBef>
                <a:buSzPct val="45000"/>
                <a:buFont typeface="Wingdings" charset="2"/>
                <a:buNone/>
              </a:pPr>
              <a:t>2</a:t>
            </a:fld>
            <a:endParaRPr lang="en-US" altLang="en-US"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BD57D0B0-44FA-9B4D-A147-2FC7FAC2F263}" type="slidenum">
              <a:rPr lang="en-GB" altLang="en-US" sz="1400"/>
              <a:pPr>
                <a:spcBef>
                  <a:spcPct val="0"/>
                </a:spcBef>
                <a:buSzPct val="45000"/>
                <a:buFont typeface="Wingdings" charset="2"/>
                <a:buNone/>
              </a:pPr>
              <a:t>22</a:t>
            </a:fld>
            <a:endParaRPr lang="en-GB" altLang="en-US" sz="1400"/>
          </a:p>
        </p:txBody>
      </p:sp>
      <p:sp>
        <p:nvSpPr>
          <p:cNvPr id="55299"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55300"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48E607E0-A957-0440-BB81-3201F7AC3931}" type="slidenum">
              <a:rPr lang="en-GB" altLang="en-US" sz="1400"/>
              <a:pPr>
                <a:spcBef>
                  <a:spcPct val="0"/>
                </a:spcBef>
                <a:buSzPct val="45000"/>
                <a:buFont typeface="Wingdings" charset="2"/>
                <a:buNone/>
              </a:pPr>
              <a:t>23</a:t>
            </a:fld>
            <a:endParaRPr lang="en-GB" altLang="en-US" sz="1400"/>
          </a:p>
        </p:txBody>
      </p:sp>
      <p:sp>
        <p:nvSpPr>
          <p:cNvPr id="57347"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57348"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0353AE2F-8000-6D4B-BD8D-F21397ED7842}" type="slidenum">
              <a:rPr lang="en-GB" altLang="en-US" sz="1400"/>
              <a:pPr>
                <a:spcBef>
                  <a:spcPct val="0"/>
                </a:spcBef>
                <a:buSzPct val="45000"/>
                <a:buFont typeface="Wingdings" charset="2"/>
                <a:buNone/>
              </a:pPr>
              <a:t>24</a:t>
            </a:fld>
            <a:endParaRPr lang="en-GB" altLang="en-US" sz="1400"/>
          </a:p>
        </p:txBody>
      </p:sp>
      <p:sp>
        <p:nvSpPr>
          <p:cNvPr id="59395"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59396"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r>
              <a:rPr lang="en-US" altLang="en-US" dirty="0" smtClean="0">
                <a:latin typeface="Times New Roman" charset="0"/>
                <a:ea typeface="ＭＳ Ｐゴシック" charset="-128"/>
              </a:rPr>
              <a:t>https://</a:t>
            </a:r>
            <a:r>
              <a:rPr lang="en-US" altLang="en-US" dirty="0" err="1" smtClean="0">
                <a:latin typeface="Times New Roman" charset="0"/>
                <a:ea typeface="ＭＳ Ｐゴシック" charset="-128"/>
              </a:rPr>
              <a:t>data.worldbank.org</a:t>
            </a:r>
            <a:r>
              <a:rPr lang="en-US" altLang="en-US" dirty="0" smtClean="0">
                <a:latin typeface="Times New Roman" charset="0"/>
                <a:ea typeface="ＭＳ Ｐゴシック" charset="-128"/>
              </a:rPr>
              <a:t>/indicator/IT.MLT.MAIN.P2?view=chart</a:t>
            </a:r>
          </a:p>
          <a:p>
            <a:r>
              <a:rPr lang="en-US" altLang="en-US" dirty="0" smtClean="0">
                <a:latin typeface="Times New Roman" charset="0"/>
                <a:ea typeface="ＭＳ Ｐゴシック" charset="-128"/>
              </a:rPr>
              <a:t>Internet : https://</a:t>
            </a:r>
            <a:r>
              <a:rPr lang="en-US" altLang="en-US" dirty="0" err="1" smtClean="0">
                <a:latin typeface="Times New Roman" charset="0"/>
                <a:ea typeface="ＭＳ Ｐゴシック" charset="-128"/>
              </a:rPr>
              <a:t>data.worldbank.org</a:t>
            </a:r>
            <a:r>
              <a:rPr lang="en-US" altLang="en-US" dirty="0" smtClean="0">
                <a:latin typeface="Times New Roman" charset="0"/>
                <a:ea typeface="ＭＳ Ｐゴシック" charset="-128"/>
              </a:rPr>
              <a:t>/indicator/IT.NET.USER.ZS</a:t>
            </a:r>
          </a:p>
          <a:p>
            <a:r>
              <a:rPr lang="en-US" altLang="en-US" dirty="0" smtClean="0">
                <a:latin typeface="Times New Roman" charset="0"/>
                <a:ea typeface="ＭＳ Ｐゴシック" charset="-128"/>
              </a:rPr>
              <a:t>Mobile Cellular subscriptions : https://</a:t>
            </a:r>
            <a:r>
              <a:rPr lang="en-US" altLang="en-US" dirty="0" err="1" smtClean="0">
                <a:latin typeface="Times New Roman" charset="0"/>
                <a:ea typeface="ＭＳ Ｐゴシック" charset="-128"/>
              </a:rPr>
              <a:t>data.worldbank.org</a:t>
            </a:r>
            <a:r>
              <a:rPr lang="en-US" altLang="en-US" dirty="0" smtClean="0">
                <a:latin typeface="Times New Roman" charset="0"/>
                <a:ea typeface="ＭＳ Ｐゴシック" charset="-128"/>
              </a:rPr>
              <a:t>/indicator/IT.CEL.SETS</a:t>
            </a:r>
          </a:p>
          <a:p>
            <a:endParaRPr lang="en-US" altLang="en-US" dirty="0" smtClean="0">
              <a:latin typeface="Times New Roman" charset="0"/>
              <a:ea typeface="ＭＳ Ｐゴシック" charset="-128"/>
            </a:endParaRPr>
          </a:p>
          <a:p>
            <a:endParaRPr lang="en-US" altLang="en-US" dirty="0">
              <a:latin typeface="Times New Roman"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45FB0CC7-CD9C-0949-BD3E-F6D8F1486436}" type="slidenum">
              <a:rPr lang="en-GB" altLang="en-US" sz="1400"/>
              <a:pPr>
                <a:spcBef>
                  <a:spcPct val="0"/>
                </a:spcBef>
                <a:buSzPct val="45000"/>
                <a:buFont typeface="Wingdings" charset="2"/>
                <a:buNone/>
              </a:pPr>
              <a:t>25</a:t>
            </a:fld>
            <a:endParaRPr lang="en-GB" altLang="en-US" sz="1400"/>
          </a:p>
        </p:txBody>
      </p:sp>
      <p:sp>
        <p:nvSpPr>
          <p:cNvPr id="61443"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61444"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D6119D7D-5916-2541-8D3E-E7B877F4AECA}" type="slidenum">
              <a:rPr lang="en-GB" altLang="en-US" sz="1400"/>
              <a:pPr>
                <a:spcBef>
                  <a:spcPct val="0"/>
                </a:spcBef>
                <a:buSzPct val="45000"/>
                <a:buFont typeface="Wingdings" charset="2"/>
                <a:buNone/>
              </a:pPr>
              <a:t>27</a:t>
            </a:fld>
            <a:endParaRPr lang="en-GB" altLang="en-US" sz="1400"/>
          </a:p>
        </p:txBody>
      </p:sp>
      <p:sp>
        <p:nvSpPr>
          <p:cNvPr id="64515"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64516"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567532DB-0E77-E94B-9F98-1BD983260EF1}" type="slidenum">
              <a:rPr lang="en-GB" altLang="en-US" sz="1400"/>
              <a:pPr>
                <a:spcBef>
                  <a:spcPct val="0"/>
                </a:spcBef>
                <a:buSzPct val="45000"/>
                <a:buFont typeface="Wingdings" charset="2"/>
                <a:buNone/>
              </a:pPr>
              <a:t>28</a:t>
            </a:fld>
            <a:endParaRPr lang="en-GB" altLang="en-US" sz="1400"/>
          </a:p>
        </p:txBody>
      </p:sp>
      <p:sp>
        <p:nvSpPr>
          <p:cNvPr id="66563"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66564"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14EF30C5-0F5C-7F4D-A680-AE79FDFD8606}" type="slidenum">
              <a:rPr lang="en-GB" altLang="en-US" sz="1400"/>
              <a:pPr>
                <a:spcBef>
                  <a:spcPct val="0"/>
                </a:spcBef>
                <a:buSzPct val="45000"/>
                <a:buFont typeface="Wingdings" charset="2"/>
                <a:buNone/>
              </a:pPr>
              <a:t>29</a:t>
            </a:fld>
            <a:endParaRPr lang="en-GB" altLang="en-US" sz="1400"/>
          </a:p>
        </p:txBody>
      </p:sp>
      <p:sp>
        <p:nvSpPr>
          <p:cNvPr id="68611"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68612"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EF74DC56-DB1F-C34E-887E-10B3891E63A6}" type="slidenum">
              <a:rPr lang="en-GB" altLang="en-US" sz="1400"/>
              <a:pPr>
                <a:spcBef>
                  <a:spcPct val="0"/>
                </a:spcBef>
                <a:buSzPct val="45000"/>
                <a:buFont typeface="Wingdings" charset="2"/>
                <a:buNone/>
              </a:pPr>
              <a:t>30</a:t>
            </a:fld>
            <a:endParaRPr lang="en-GB" altLang="en-US" sz="1400"/>
          </a:p>
        </p:txBody>
      </p:sp>
      <p:sp>
        <p:nvSpPr>
          <p:cNvPr id="70659"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70660"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r>
              <a:rPr lang="en-US" altLang="en-US" dirty="0" smtClean="0">
                <a:latin typeface="Times New Roman" charset="0"/>
                <a:ea typeface="ＭＳ Ｐゴシック" charset="-128"/>
              </a:rPr>
              <a:t>https://</a:t>
            </a:r>
            <a:r>
              <a:rPr lang="en-US" altLang="en-US" dirty="0" err="1" smtClean="0">
                <a:latin typeface="Times New Roman" charset="0"/>
                <a:ea typeface="ＭＳ Ｐゴシック" charset="-128"/>
              </a:rPr>
              <a:t>data.worldbank.org</a:t>
            </a:r>
            <a:r>
              <a:rPr lang="en-US" altLang="en-US" dirty="0" smtClean="0">
                <a:latin typeface="Times New Roman" charset="0"/>
                <a:ea typeface="ＭＳ Ｐゴシック" charset="-128"/>
              </a:rPr>
              <a:t>/indicator/IT.CEL.SETS</a:t>
            </a:r>
            <a:endParaRPr lang="en-US" altLang="en-US" dirty="0">
              <a:latin typeface="Times New Roman"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FE642C90-3738-0E43-8BE0-9AA37840272E}" type="slidenum">
              <a:rPr lang="en-GB" altLang="en-US" sz="1400"/>
              <a:pPr>
                <a:spcBef>
                  <a:spcPct val="0"/>
                </a:spcBef>
                <a:buSzPct val="45000"/>
                <a:buFont typeface="Wingdings" charset="2"/>
                <a:buNone/>
              </a:pPr>
              <a:t>31</a:t>
            </a:fld>
            <a:endParaRPr lang="en-GB" altLang="en-US" sz="1400"/>
          </a:p>
        </p:txBody>
      </p:sp>
      <p:sp>
        <p:nvSpPr>
          <p:cNvPr id="72707"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72708"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32803E6D-ED6E-6146-AD0E-7903D7CF0B64}" type="slidenum">
              <a:rPr lang="en-GB" altLang="en-US" sz="1400"/>
              <a:pPr>
                <a:spcBef>
                  <a:spcPct val="0"/>
                </a:spcBef>
                <a:buSzPct val="45000"/>
                <a:buFont typeface="Wingdings" charset="2"/>
                <a:buNone/>
              </a:pPr>
              <a:t>32</a:t>
            </a:fld>
            <a:endParaRPr lang="en-GB" altLang="en-US" sz="1400"/>
          </a:p>
        </p:txBody>
      </p:sp>
      <p:sp>
        <p:nvSpPr>
          <p:cNvPr id="74755"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74756"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2048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7A170701-3F7A-634F-83F4-0E59AB379069}" type="slidenum">
              <a:rPr lang="en-US" altLang="en-US" sz="1400"/>
              <a:pPr>
                <a:spcBef>
                  <a:spcPct val="0"/>
                </a:spcBef>
                <a:buSzPct val="45000"/>
                <a:buFont typeface="Wingdings" charset="2"/>
                <a:buNone/>
              </a:pPr>
              <a:t>3</a:t>
            </a:fld>
            <a:endParaRPr lang="en-US" altLang="en-US"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4F357CFD-480F-4648-A1C4-F8E5B63A9DD7}" type="slidenum">
              <a:rPr lang="en-GB" altLang="en-US" sz="1400"/>
              <a:pPr>
                <a:spcBef>
                  <a:spcPct val="0"/>
                </a:spcBef>
                <a:buSzPct val="45000"/>
                <a:buFont typeface="Wingdings" charset="2"/>
                <a:buNone/>
              </a:pPr>
              <a:t>33</a:t>
            </a:fld>
            <a:endParaRPr lang="en-GB" altLang="en-US" sz="1400"/>
          </a:p>
        </p:txBody>
      </p:sp>
      <p:sp>
        <p:nvSpPr>
          <p:cNvPr id="76803"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76804"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Fourth</a:t>
            </a:r>
            <a:r>
              <a:rPr lang="en-US" baseline="0" dirty="0" smtClean="0"/>
              <a:t> </a:t>
            </a:r>
            <a:r>
              <a:rPr lang="en-US" baseline="0" dirty="0" err="1" smtClean="0"/>
              <a:t>Indistrial</a:t>
            </a:r>
            <a:r>
              <a:rPr lang="en-US" baseline="0" dirty="0" smtClean="0"/>
              <a:t> Revolution: https://</a:t>
            </a:r>
            <a:r>
              <a:rPr lang="en-US" baseline="0" dirty="0" err="1" smtClean="0"/>
              <a:t>www.weforum.org</a:t>
            </a:r>
            <a:r>
              <a:rPr lang="en-US" baseline="0" dirty="0" smtClean="0"/>
              <a:t>/agenda/2016/01/the-fourth-industrial-revolution-what-it-means-and-how-to-respond</a:t>
            </a:r>
          </a:p>
          <a:p>
            <a:r>
              <a:rPr lang="en-US" baseline="0" dirty="0" smtClean="0"/>
              <a:t>“</a:t>
            </a:r>
            <a:r>
              <a:rPr lang="en-US" sz="1200" b="0" i="0" kern="1200" dirty="0" smtClean="0">
                <a:solidFill>
                  <a:srgbClr val="000000"/>
                </a:solidFill>
                <a:effectLst/>
                <a:latin typeface="Times New Roman" pitchFamily="-107" charset="0"/>
                <a:ea typeface="ＭＳ Ｐゴシック" pitchFamily="34" charset="-128"/>
                <a:cs typeface="ＭＳ Ｐゴシック" pitchFamily="-109" charset="-128"/>
              </a:rPr>
              <a:t>The First Industrial Revolution used water and steam power to mechanize production. The Second used electric power to create mass production. The Third used electronics and information technology to automate production. Now a Fourth Industrial Revolution is building on the Third, the digital revolution that has been occurring since the middle of the last century. It is characterized by a fusion of technologies that is blurring the lines between the physical, digital, and biological spheres</a:t>
            </a:r>
            <a:r>
              <a:rPr lang="en-US" baseline="0" dirty="0" smtClean="0"/>
              <a:t>”</a:t>
            </a:r>
          </a:p>
          <a:p>
            <a:endParaRPr lang="en-US" dirty="0" smtClean="0"/>
          </a:p>
          <a:p>
            <a:r>
              <a:rPr lang="en-US" dirty="0" smtClean="0"/>
              <a:t>https://</a:t>
            </a:r>
            <a:r>
              <a:rPr lang="en-US" dirty="0" err="1" smtClean="0"/>
              <a:t>www.weforum.org</a:t>
            </a:r>
            <a:r>
              <a:rPr lang="en-US" dirty="0" smtClean="0"/>
              <a:t>/agenda/2016/01/what-is-the-future-of-the-internet/</a:t>
            </a:r>
            <a:endParaRPr lang="en-US" dirty="0"/>
          </a:p>
        </p:txBody>
      </p:sp>
      <p:sp>
        <p:nvSpPr>
          <p:cNvPr id="4" name="Slide Number Placeholder 3"/>
          <p:cNvSpPr>
            <a:spLocks noGrp="1"/>
          </p:cNvSpPr>
          <p:nvPr>
            <p:ph type="sldNum" idx="10"/>
          </p:nvPr>
        </p:nvSpPr>
        <p:spPr/>
        <p:txBody>
          <a:bodyPr/>
          <a:lstStyle/>
          <a:p>
            <a:pPr>
              <a:defRPr/>
            </a:pPr>
            <a:fld id="{79EBC714-A6FB-EE45-8296-D5D519B4A646}" type="slidenum">
              <a:rPr lang="en-GB" altLang="x-none" smtClean="0"/>
              <a:pPr>
                <a:defRPr/>
              </a:pPr>
              <a:t>34</a:t>
            </a:fld>
            <a:endParaRPr lang="en-GB" altLang="x-none"/>
          </a:p>
        </p:txBody>
      </p:sp>
    </p:spTree>
    <p:extLst>
      <p:ext uri="{BB962C8B-B14F-4D97-AF65-F5344CB8AC3E}">
        <p14:creationId xmlns:p14="http://schemas.microsoft.com/office/powerpoint/2010/main" val="783415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3A5DAFB8-E302-CA44-9801-0BC10D69EE12}" type="slidenum">
              <a:rPr lang="en-GB" altLang="en-US" sz="1400"/>
              <a:pPr>
                <a:spcBef>
                  <a:spcPct val="0"/>
                </a:spcBef>
                <a:buSzPct val="45000"/>
                <a:buFont typeface="Wingdings" charset="2"/>
                <a:buNone/>
              </a:pPr>
              <a:t>35</a:t>
            </a:fld>
            <a:endParaRPr lang="en-GB" altLang="en-US" sz="1400"/>
          </a:p>
        </p:txBody>
      </p:sp>
      <p:sp>
        <p:nvSpPr>
          <p:cNvPr id="78851"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78852"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4FEC5B01-BA93-9244-8F36-C7455BB99992}" type="slidenum">
              <a:rPr lang="en-GB" altLang="en-US" sz="1400"/>
              <a:pPr>
                <a:spcBef>
                  <a:spcPct val="0"/>
                </a:spcBef>
                <a:buSzPct val="45000"/>
                <a:buFont typeface="Wingdings" charset="2"/>
                <a:buNone/>
              </a:pPr>
              <a:t>36</a:t>
            </a:fld>
            <a:endParaRPr lang="en-GB" altLang="en-US" sz="1400"/>
          </a:p>
        </p:txBody>
      </p:sp>
      <p:sp>
        <p:nvSpPr>
          <p:cNvPr id="80899"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80900"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083092C4-CA65-884E-961D-CB3B60A89BAF}" type="slidenum">
              <a:rPr lang="en-GB" altLang="en-US" sz="1400"/>
              <a:pPr>
                <a:spcBef>
                  <a:spcPct val="0"/>
                </a:spcBef>
                <a:buSzPct val="45000"/>
                <a:buFont typeface="Wingdings" charset="2"/>
                <a:buNone/>
              </a:pPr>
              <a:t>37</a:t>
            </a:fld>
            <a:endParaRPr lang="en-GB" altLang="en-US" sz="1400"/>
          </a:p>
        </p:txBody>
      </p:sp>
      <p:sp>
        <p:nvSpPr>
          <p:cNvPr id="82947"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82948"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p:sp>
      <p:sp>
        <p:nvSpPr>
          <p:cNvPr id="22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a typeface="ＭＳ Ｐゴシック" charset="-128"/>
            </a:endParaRPr>
          </a:p>
        </p:txBody>
      </p:sp>
      <p:sp>
        <p:nvSpPr>
          <p:cNvPr id="2253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A7234B84-1FFD-E84D-A47E-7FC25635242D}" type="slidenum">
              <a:rPr lang="en-US" altLang="en-US" sz="1400"/>
              <a:pPr>
                <a:spcBef>
                  <a:spcPct val="0"/>
                </a:spcBef>
                <a:buSzPct val="45000"/>
                <a:buFont typeface="Wingdings" charset="2"/>
                <a:buNone/>
              </a:pPr>
              <a:t>4</a:t>
            </a:fld>
            <a:endParaRPr lang="en-US" altLang="en-US"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BD8BA253-CAF6-9B48-87F1-E4852CEA73AB}" type="slidenum">
              <a:rPr lang="en-GB" altLang="en-US" sz="1400"/>
              <a:pPr>
                <a:spcBef>
                  <a:spcPct val="0"/>
                </a:spcBef>
                <a:buSzPct val="45000"/>
                <a:buFont typeface="Wingdings" charset="2"/>
                <a:buNone/>
              </a:pPr>
              <a:t>6</a:t>
            </a:fld>
            <a:endParaRPr lang="en-GB" altLang="en-US" sz="1400"/>
          </a:p>
        </p:txBody>
      </p:sp>
      <p:sp>
        <p:nvSpPr>
          <p:cNvPr id="25603"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25604"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B0BC4E46-9F4E-5F45-B23B-66BB126501F3}" type="slidenum">
              <a:rPr lang="en-GB" altLang="en-US" sz="1400"/>
              <a:pPr>
                <a:spcBef>
                  <a:spcPct val="0"/>
                </a:spcBef>
                <a:buSzPct val="45000"/>
                <a:buFont typeface="Wingdings" charset="2"/>
                <a:buNone/>
              </a:pPr>
              <a:t>7</a:t>
            </a:fld>
            <a:endParaRPr lang="en-GB" altLang="en-US" sz="1400"/>
          </a:p>
        </p:txBody>
      </p:sp>
      <p:sp>
        <p:nvSpPr>
          <p:cNvPr id="27651"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27652"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90A81EBF-9574-9E46-8D70-51F187B421D3}" type="slidenum">
              <a:rPr lang="en-GB" altLang="en-US" sz="1400"/>
              <a:pPr>
                <a:spcBef>
                  <a:spcPct val="0"/>
                </a:spcBef>
                <a:buSzPct val="45000"/>
                <a:buFont typeface="Wingdings" charset="2"/>
                <a:buNone/>
              </a:pPr>
              <a:t>8</a:t>
            </a:fld>
            <a:endParaRPr lang="en-GB" altLang="en-US" sz="1400"/>
          </a:p>
        </p:txBody>
      </p:sp>
      <p:sp>
        <p:nvSpPr>
          <p:cNvPr id="29699"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29700"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19B62AA6-8359-BC4E-A173-9AB2046B91CC}" type="slidenum">
              <a:rPr lang="en-GB" altLang="en-US" sz="1400"/>
              <a:pPr>
                <a:spcBef>
                  <a:spcPct val="0"/>
                </a:spcBef>
                <a:buSzPct val="45000"/>
                <a:buFont typeface="Wingdings" charset="2"/>
                <a:buNone/>
              </a:pPr>
              <a:t>9</a:t>
            </a:fld>
            <a:endParaRPr lang="en-GB" altLang="en-US" sz="1400"/>
          </a:p>
        </p:txBody>
      </p:sp>
      <p:sp>
        <p:nvSpPr>
          <p:cNvPr id="31747"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31748"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F60A0C7B-5447-FA4D-9D9A-C81171FEE8EB}" type="slidenum">
              <a:rPr lang="en-GB" altLang="en-US" sz="1400"/>
              <a:pPr>
                <a:spcBef>
                  <a:spcPct val="0"/>
                </a:spcBef>
                <a:buSzPct val="45000"/>
                <a:buFont typeface="Wingdings" charset="2"/>
                <a:buNone/>
              </a:pPr>
              <a:t>10</a:t>
            </a:fld>
            <a:endParaRPr lang="en-GB" altLang="en-US" sz="1400"/>
          </a:p>
        </p:txBody>
      </p:sp>
      <p:sp>
        <p:nvSpPr>
          <p:cNvPr id="33795" name="Text Box 1"/>
          <p:cNvSpPr>
            <a:spLocks noGrp="1" noRot="1" noChangeAspect="1" noChangeArrowheads="1" noTextEdit="1"/>
          </p:cNvSpPr>
          <p:nvPr>
            <p:ph type="sldImg"/>
          </p:nvPr>
        </p:nvSpPr>
        <p:spPr>
          <a:xfrm>
            <a:off x="1371600" y="763588"/>
            <a:ext cx="5029200" cy="3771900"/>
          </a:xfrm>
          <a:solidFill>
            <a:srgbClr val="FFFFFF"/>
          </a:solidFill>
          <a:ln>
            <a:solidFill>
              <a:srgbClr val="000000"/>
            </a:solidFill>
            <a:miter lim="800000"/>
            <a:headEnd/>
            <a:tailEnd/>
          </a:ln>
        </p:spPr>
      </p:sp>
      <p:sp>
        <p:nvSpPr>
          <p:cNvPr id="33796" name="Text Box 2"/>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1463675" y="1427163"/>
            <a:ext cx="7153275" cy="3476625"/>
          </a:xfrm>
          <a:prstGeom prst="rect">
            <a:avLst/>
          </a:prstGeom>
          <a:noFill/>
          <a:ln w="3175">
            <a:solidFill>
              <a:schemeClr val="bg1"/>
            </a:solidFill>
            <a:miter lim="800000"/>
            <a:headEnd/>
            <a:tailEnd/>
          </a:ln>
          <a:effectLst>
            <a:outerShdw blurRad="63500" sx="100500" sy="1005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100794" tIns="50397" rIns="100794" bIns="50397"/>
          <a:lstStyle>
            <a:lvl1pPr defTabSz="1006475" eaLnBrk="0">
              <a:defRPr sz="2400">
                <a:solidFill>
                  <a:schemeClr val="tx1"/>
                </a:solidFill>
                <a:latin typeface="Arial" charset="0"/>
                <a:ea typeface="ＭＳ Ｐゴシック" charset="-128"/>
              </a:defRPr>
            </a:lvl1pPr>
            <a:lvl2pPr marL="742950" indent="-285750" defTabSz="1006475" eaLnBrk="0">
              <a:defRPr sz="2400">
                <a:solidFill>
                  <a:schemeClr val="tx1"/>
                </a:solidFill>
                <a:latin typeface="Arial" charset="0"/>
                <a:ea typeface="ＭＳ Ｐゴシック" charset="-128"/>
              </a:defRPr>
            </a:lvl2pPr>
            <a:lvl3pPr marL="1143000" indent="-228600" defTabSz="1006475" eaLnBrk="0">
              <a:defRPr sz="2400">
                <a:solidFill>
                  <a:schemeClr val="tx1"/>
                </a:solidFill>
                <a:latin typeface="Arial" charset="0"/>
                <a:ea typeface="ＭＳ Ｐゴシック" charset="-128"/>
              </a:defRPr>
            </a:lvl3pPr>
            <a:lvl4pPr marL="1600200" indent="-228600" defTabSz="1006475" eaLnBrk="0">
              <a:defRPr sz="2400">
                <a:solidFill>
                  <a:schemeClr val="tx1"/>
                </a:solidFill>
                <a:latin typeface="Arial" charset="0"/>
                <a:ea typeface="ＭＳ Ｐゴシック" charset="-128"/>
              </a:defRPr>
            </a:lvl4pPr>
            <a:lvl5pPr marL="2057400" indent="-228600" defTabSz="1006475" eaLnBrk="0">
              <a:defRPr sz="2400">
                <a:solidFill>
                  <a:schemeClr val="tx1"/>
                </a:solidFill>
                <a:latin typeface="Arial" charset="0"/>
                <a:ea typeface="ＭＳ Ｐゴシック" charset="-128"/>
              </a:defRPr>
            </a:lvl5pPr>
            <a:lvl6pPr marL="2514600" indent="-228600" defTabSz="1006475"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6pPr>
            <a:lvl7pPr marL="2971800" indent="-228600" defTabSz="1006475"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7pPr>
            <a:lvl8pPr marL="3429000" indent="-228600" defTabSz="1006475"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8pPr>
            <a:lvl9pPr marL="3886200" indent="-228600" defTabSz="1006475"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9pPr>
          </a:lstStyle>
          <a:p>
            <a:pPr eaLnBrk="1" hangingPunct="1">
              <a:lnSpc>
                <a:spcPct val="96000"/>
              </a:lnSpc>
              <a:spcBef>
                <a:spcPts val="2200"/>
              </a:spcBef>
              <a:buClr>
                <a:srgbClr val="6FB7D7"/>
              </a:buClr>
              <a:buSzPct val="110000"/>
              <a:buFont typeface="Wingdings 2" charset="2"/>
              <a:buNone/>
              <a:defRPr/>
            </a:pPr>
            <a:endParaRPr lang="en-US" altLang="x-none" sz="3500" smtClean="0">
              <a:solidFill>
                <a:srgbClr val="595959"/>
              </a:solidFill>
              <a:latin typeface="News Gothic MT" charset="0"/>
            </a:endParaRPr>
          </a:p>
        </p:txBody>
      </p:sp>
      <p:sp>
        <p:nvSpPr>
          <p:cNvPr id="2" name="Title 1"/>
          <p:cNvSpPr>
            <a:spLocks noGrp="1"/>
          </p:cNvSpPr>
          <p:nvPr>
            <p:ph type="ctrTitle"/>
          </p:nvPr>
        </p:nvSpPr>
        <p:spPr>
          <a:xfrm>
            <a:off x="1458429" y="1679927"/>
            <a:ext cx="7163768" cy="1901346"/>
          </a:xfrm>
        </p:spPr>
        <p:txBody>
          <a:bodyPr rtlCol="0">
            <a:noAutofit/>
          </a:bodyPr>
          <a:lstStyle>
            <a:lvl1pPr marL="0" indent="0" algn="ctr" defTabSz="1007943" rtl="0" eaLnBrk="1" latinLnBrk="0" hangingPunct="1">
              <a:spcBef>
                <a:spcPct val="0"/>
              </a:spcBef>
              <a:buClr>
                <a:schemeClr val="accent1">
                  <a:lumMod val="60000"/>
                  <a:lumOff val="40000"/>
                </a:schemeClr>
              </a:buClr>
              <a:buSzPct val="110000"/>
              <a:buFont typeface="Wingdings 2" pitchFamily="18" charset="2"/>
              <a:buNone/>
              <a:defRPr sz="51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458429" y="3636550"/>
            <a:ext cx="7163769" cy="1010427"/>
          </a:xfrm>
        </p:spPr>
        <p:txBody>
          <a:bodyPr rtlCol="0">
            <a:normAutofit/>
          </a:bodyPr>
          <a:lstStyle>
            <a:lvl1pPr marL="0" indent="0" algn="ctr" defTabSz="1007943" rtl="0" eaLnBrk="1" latinLnBrk="0" hangingPunct="1">
              <a:spcBef>
                <a:spcPts val="331"/>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smtClean="0"/>
              <a:t>Click to edit Master subtitle style</a:t>
            </a:r>
            <a:endParaRP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smtClean="0"/>
            </a:lvl1pPr>
          </a:lstStyle>
          <a:p>
            <a:pPr>
              <a:defRPr/>
            </a:pPr>
            <a:fld id="{01AF73DA-96D8-1647-90C1-137AF526B682}" type="slidenum">
              <a:rPr lang="en-GB" altLang="x-none"/>
              <a:pPr>
                <a:defRPr/>
              </a:pPr>
              <a:t>‹#›</a:t>
            </a:fld>
            <a:endParaRPr lang="en-GB" altLang="x-none"/>
          </a:p>
        </p:txBody>
      </p:sp>
    </p:spTree>
    <p:extLst>
      <p:ext uri="{BB962C8B-B14F-4D97-AF65-F5344CB8AC3E}">
        <p14:creationId xmlns:p14="http://schemas.microsoft.com/office/powerpoint/2010/main" val="490558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497415" cy="1280945"/>
          </a:xfrm>
        </p:spPr>
        <p:txBody>
          <a:bodyPr/>
          <a:lstStyle>
            <a:lvl1pPr algn="ctr">
              <a:defRPr sz="4000" b="0"/>
            </a:lvl1pPr>
          </a:lstStyle>
          <a:p>
            <a:r>
              <a:rPr lang="en-US" smtClean="0"/>
              <a:t>Click to edit Master title style</a:t>
            </a:r>
            <a:endParaRPr/>
          </a:p>
        </p:txBody>
      </p:sp>
      <p:sp>
        <p:nvSpPr>
          <p:cNvPr id="4" name="Text Placeholder 3"/>
          <p:cNvSpPr>
            <a:spLocks noGrp="1"/>
          </p:cNvSpPr>
          <p:nvPr>
            <p:ph type="body" sz="half" idx="2"/>
          </p:nvPr>
        </p:nvSpPr>
        <p:spPr>
          <a:xfrm>
            <a:off x="588035" y="1970780"/>
            <a:ext cx="4497415"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8" name="Picture Placeholder 2"/>
          <p:cNvSpPr>
            <a:spLocks noGrp="1"/>
          </p:cNvSpPr>
          <p:nvPr>
            <p:ph type="pic" idx="1"/>
          </p:nvPr>
        </p:nvSpPr>
        <p:spPr>
          <a:xfrm>
            <a:off x="5612052" y="396164"/>
            <a:ext cx="4032250" cy="586219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lgn="l" defTabSz="1007943" rtl="0" eaLnBrk="1" latinLnBrk="0" hangingPunct="1">
              <a:spcBef>
                <a:spcPts val="2205"/>
              </a:spcBef>
              <a:buClr>
                <a:schemeClr val="accent1">
                  <a:lumMod val="60000"/>
                  <a:lumOff val="40000"/>
                </a:schemeClr>
              </a:buClr>
              <a:buSzPct val="110000"/>
              <a:buFont typeface="Wingdings 2" pitchFamily="18" charset="2"/>
              <a:buNone/>
              <a:defRPr sz="3500" kern="1200">
                <a:solidFill>
                  <a:schemeClr val="tx1">
                    <a:lumMod val="65000"/>
                    <a:lumOff val="35000"/>
                  </a:schemeClr>
                </a:solidFill>
                <a:latin typeface="+mn-lt"/>
                <a:ea typeface="+mn-ea"/>
                <a:cs typeface="+mn-cs"/>
              </a:defRPr>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smtClean="0"/>
              <a:t>Click icon to add picture</a:t>
            </a:r>
            <a:endParaRPr noProof="0"/>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BADB1199-1BB0-A947-899C-7D2602339500}" type="slidenum">
              <a:rPr lang="en-GB" altLang="x-none"/>
              <a:pPr>
                <a:defRPr/>
              </a:pPr>
              <a:t>‹#›</a:t>
            </a:fld>
            <a:endParaRPr lang="en-GB" altLang="x-none"/>
          </a:p>
        </p:txBody>
      </p:sp>
    </p:spTree>
    <p:extLst>
      <p:ext uri="{BB962C8B-B14F-4D97-AF65-F5344CB8AC3E}">
        <p14:creationId xmlns:p14="http://schemas.microsoft.com/office/powerpoint/2010/main" val="1896547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1B0CF40-2B58-7745-9FB3-EAEB939EF25F}" type="slidenum">
              <a:rPr lang="en-GB" altLang="x-none"/>
              <a:pPr>
                <a:defRPr/>
              </a:pPr>
              <a:t>‹#›</a:t>
            </a:fld>
            <a:endParaRPr lang="en-GB" altLang="x-none"/>
          </a:p>
        </p:txBody>
      </p:sp>
    </p:spTree>
    <p:extLst>
      <p:ext uri="{BB962C8B-B14F-4D97-AF65-F5344CB8AC3E}">
        <p14:creationId xmlns:p14="http://schemas.microsoft.com/office/powerpoint/2010/main" val="170110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24684" y="405984"/>
            <a:ext cx="1680104" cy="6145736"/>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05537" y="405984"/>
            <a:ext cx="7374958" cy="614573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D68CD1DF-C732-314F-AE5D-684F41601D3B}" type="slidenum">
              <a:rPr lang="en-GB" altLang="x-none"/>
              <a:pPr>
                <a:defRPr/>
              </a:pPr>
              <a:t>‹#›</a:t>
            </a:fld>
            <a:endParaRPr lang="en-GB" altLang="x-none"/>
          </a:p>
        </p:txBody>
      </p:sp>
    </p:spTree>
    <p:extLst>
      <p:ext uri="{BB962C8B-B14F-4D97-AF65-F5344CB8AC3E}">
        <p14:creationId xmlns:p14="http://schemas.microsoft.com/office/powerpoint/2010/main" val="74533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8300F52D-F370-7849-89A4-1777B44435C4}" type="slidenum">
              <a:rPr lang="en-GB" altLang="x-none"/>
              <a:pPr>
                <a:defRPr/>
              </a:pPr>
              <a:t>‹#›</a:t>
            </a:fld>
            <a:endParaRPr lang="en-GB" altLang="x-none"/>
          </a:p>
        </p:txBody>
      </p:sp>
    </p:spTree>
    <p:extLst>
      <p:ext uri="{BB962C8B-B14F-4D97-AF65-F5344CB8AC3E}">
        <p14:creationId xmlns:p14="http://schemas.microsoft.com/office/powerpoint/2010/main" val="456525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00776" y="3695843"/>
            <a:ext cx="9279075" cy="1620430"/>
          </a:xfrm>
        </p:spPr>
        <p:txBody>
          <a:bodyPr/>
          <a:lstStyle/>
          <a:p>
            <a:r>
              <a:rPr lang="en-US" smtClean="0"/>
              <a:t>Click to edit Master title style</a:t>
            </a:r>
            <a:endParaRPr/>
          </a:p>
        </p:txBody>
      </p:sp>
      <p:sp>
        <p:nvSpPr>
          <p:cNvPr id="3" name="Subtitle 2"/>
          <p:cNvSpPr>
            <a:spLocks noGrp="1"/>
          </p:cNvSpPr>
          <p:nvPr>
            <p:ph type="subTitle" idx="1"/>
          </p:nvPr>
        </p:nvSpPr>
        <p:spPr>
          <a:xfrm>
            <a:off x="400776" y="5259176"/>
            <a:ext cx="9279075" cy="1072190"/>
          </a:xfrm>
        </p:spPr>
        <p:txBody>
          <a:bodyPr>
            <a:normAutofit/>
          </a:bodyPr>
          <a:lstStyle>
            <a:lvl1pPr marL="0" indent="0" algn="ctr">
              <a:spcBef>
                <a:spcPts val="331"/>
              </a:spcBef>
              <a:buNone/>
              <a:defRPr sz="2000">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smtClean="0"/>
              <a:t>Click to edit Master subtitle style</a:t>
            </a:r>
            <a:endParaRPr/>
          </a:p>
        </p:txBody>
      </p:sp>
      <p:sp>
        <p:nvSpPr>
          <p:cNvPr id="9" name="Picture Placeholder 2"/>
          <p:cNvSpPr>
            <a:spLocks noGrp="1"/>
          </p:cNvSpPr>
          <p:nvPr>
            <p:ph type="pic" idx="13"/>
          </p:nvPr>
        </p:nvSpPr>
        <p:spPr>
          <a:xfrm>
            <a:off x="408980" y="400733"/>
            <a:ext cx="9262666" cy="3127115"/>
          </a:xfrm>
          <a:ln w="3175">
            <a:solidFill>
              <a:schemeClr val="bg1"/>
            </a:solidFill>
          </a:ln>
          <a:effectLst>
            <a:outerShdw blurRad="63500" sx="100500" sy="100500" algn="ctr" rotWithShape="0">
              <a:prstClr val="black">
                <a:alpha val="50000"/>
              </a:prstClr>
            </a:outerShdw>
          </a:effectLst>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smtClean="0"/>
              <a:t>Click icon to add picture</a:t>
            </a:r>
            <a:endParaRPr noProof="0"/>
          </a:p>
        </p:txBody>
      </p:sp>
      <p:sp>
        <p:nvSpPr>
          <p:cNvPr id="5" name="Date Placeholder 3"/>
          <p:cNvSpPr>
            <a:spLocks noGrp="1"/>
          </p:cNvSpPr>
          <p:nvPr>
            <p:ph type="dt" sz="half" idx="14"/>
          </p:nvPr>
        </p:nvSpPr>
        <p:spPr/>
        <p:txBody>
          <a:bodyPr/>
          <a:lstStyle>
            <a:lvl1pPr>
              <a:defRPr/>
            </a:lvl1pPr>
          </a:lstStyle>
          <a:p>
            <a:pPr>
              <a:defRPr/>
            </a:pPr>
            <a:endParaRPr lang="en-GB"/>
          </a:p>
        </p:txBody>
      </p:sp>
      <p:sp>
        <p:nvSpPr>
          <p:cNvPr id="6" name="Footer Placeholder 4"/>
          <p:cNvSpPr>
            <a:spLocks noGrp="1"/>
          </p:cNvSpPr>
          <p:nvPr>
            <p:ph type="ftr" sz="quarter" idx="15"/>
          </p:nvPr>
        </p:nvSpPr>
        <p:spPr/>
        <p:txBody>
          <a:bodyPr/>
          <a:lstStyle>
            <a:lvl1pPr>
              <a:defRPr/>
            </a:lvl1pPr>
          </a:lstStyle>
          <a:p>
            <a:pPr>
              <a:defRPr/>
            </a:pPr>
            <a:endParaRPr lang="en-GB"/>
          </a:p>
        </p:txBody>
      </p:sp>
      <p:sp>
        <p:nvSpPr>
          <p:cNvPr id="7" name="Slide Number Placeholder 5"/>
          <p:cNvSpPr>
            <a:spLocks noGrp="1"/>
          </p:cNvSpPr>
          <p:nvPr>
            <p:ph type="sldNum" sz="quarter" idx="16"/>
          </p:nvPr>
        </p:nvSpPr>
        <p:spPr/>
        <p:txBody>
          <a:bodyPr/>
          <a:lstStyle>
            <a:lvl1pPr>
              <a:defRPr/>
            </a:lvl1pPr>
          </a:lstStyle>
          <a:p>
            <a:pPr>
              <a:defRPr/>
            </a:pPr>
            <a:fld id="{C38EFBB3-806C-AB44-B1B7-EC06EB1B673A}" type="slidenum">
              <a:rPr lang="en-GB" altLang="x-none"/>
              <a:pPr>
                <a:defRPr/>
              </a:pPr>
              <a:t>‹#›</a:t>
            </a:fld>
            <a:endParaRPr lang="en-GB" altLang="x-none"/>
          </a:p>
        </p:txBody>
      </p:sp>
    </p:spTree>
    <p:extLst>
      <p:ext uri="{BB962C8B-B14F-4D97-AF65-F5344CB8AC3E}">
        <p14:creationId xmlns:p14="http://schemas.microsoft.com/office/powerpoint/2010/main" val="2019264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5538" y="2649022"/>
            <a:ext cx="8881801" cy="1501435"/>
          </a:xfrm>
        </p:spPr>
        <p:txBody>
          <a:bodyPr/>
          <a:lstStyle>
            <a:lvl1pPr algn="ctr">
              <a:defRPr sz="5100" b="0" cap="none" baseline="0"/>
            </a:lvl1pPr>
          </a:lstStyle>
          <a:p>
            <a:r>
              <a:rPr lang="en-US" smtClean="0"/>
              <a:t>Click to edit Master title style</a:t>
            </a:r>
            <a:endParaRPr/>
          </a:p>
        </p:txBody>
      </p:sp>
      <p:sp>
        <p:nvSpPr>
          <p:cNvPr id="3" name="Text Placeholder 2"/>
          <p:cNvSpPr>
            <a:spLocks noGrp="1"/>
          </p:cNvSpPr>
          <p:nvPr>
            <p:ph type="body" idx="1"/>
          </p:nvPr>
        </p:nvSpPr>
        <p:spPr>
          <a:xfrm>
            <a:off x="605538" y="4118254"/>
            <a:ext cx="8881801" cy="1653678"/>
          </a:xfrm>
        </p:spPr>
        <p:txBody>
          <a:bodyPr>
            <a:normAutofit/>
          </a:bodyPr>
          <a:lstStyle>
            <a:lvl1pPr marL="0" indent="0" algn="ctr">
              <a:spcBef>
                <a:spcPts val="331"/>
              </a:spcBef>
              <a:buNone/>
              <a:defRPr sz="20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F79F4C67-93CF-AE45-9DB0-4A6FB077A4B6}" type="slidenum">
              <a:rPr lang="en-GB" altLang="x-none"/>
              <a:pPr>
                <a:defRPr/>
              </a:pPr>
              <a:t>‹#›</a:t>
            </a:fld>
            <a:endParaRPr lang="en-GB" altLang="x-none"/>
          </a:p>
        </p:txBody>
      </p:sp>
    </p:spTree>
    <p:extLst>
      <p:ext uri="{BB962C8B-B14F-4D97-AF65-F5344CB8AC3E}">
        <p14:creationId xmlns:p14="http://schemas.microsoft.com/office/powerpoint/2010/main" val="1096680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537" y="118583"/>
            <a:ext cx="8866051" cy="1473746"/>
          </a:xfrm>
        </p:spPr>
        <p:txBody>
          <a:bodyPr/>
          <a:lstStyle/>
          <a:p>
            <a:r>
              <a:rPr lang="en-US" smtClean="0"/>
              <a:t>Click to edit Master title style</a:t>
            </a:r>
            <a:endParaRPr/>
          </a:p>
        </p:txBody>
      </p:sp>
      <p:sp>
        <p:nvSpPr>
          <p:cNvPr id="3" name="Content Placeholder 2"/>
          <p:cNvSpPr>
            <a:spLocks noGrp="1"/>
          </p:cNvSpPr>
          <p:nvPr>
            <p:ph sz="half" idx="1"/>
          </p:nvPr>
        </p:nvSpPr>
        <p:spPr>
          <a:xfrm>
            <a:off x="605537"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237726" y="1763925"/>
            <a:ext cx="4233863" cy="4787794"/>
          </a:xfrm>
        </p:spPr>
        <p:txBody>
          <a:bodyPr>
            <a:normAutofit/>
          </a:bodyPr>
          <a:lstStyle>
            <a:lvl1pPr>
              <a:spcBef>
                <a:spcPts val="1764"/>
              </a:spcBef>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EFC0E082-0231-954D-8935-96543FF16605}" type="slidenum">
              <a:rPr lang="en-GB" altLang="x-none"/>
              <a:pPr>
                <a:defRPr/>
              </a:pPr>
              <a:t>‹#›</a:t>
            </a:fld>
            <a:endParaRPr lang="en-GB" altLang="x-none"/>
          </a:p>
        </p:txBody>
      </p:sp>
    </p:spTree>
    <p:extLst>
      <p:ext uri="{BB962C8B-B14F-4D97-AF65-F5344CB8AC3E}">
        <p14:creationId xmlns:p14="http://schemas.microsoft.com/office/powerpoint/2010/main" val="57323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5536" y="118583"/>
            <a:ext cx="8866051" cy="147374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05536"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605536"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237724" y="1601911"/>
            <a:ext cx="4233863" cy="827714"/>
          </a:xfrm>
        </p:spPr>
        <p:txBody>
          <a:bodyPr anchor="b">
            <a:noAutofit/>
          </a:bodyPr>
          <a:lstStyle>
            <a:lvl1pPr marL="0" indent="0" algn="ctr">
              <a:spcBef>
                <a:spcPts val="0"/>
              </a:spcBef>
              <a:buNone/>
              <a:defRPr sz="2600" b="0">
                <a:solidFill>
                  <a:schemeClr val="accent1">
                    <a:lumMod val="60000"/>
                    <a:lumOff val="40000"/>
                  </a:schemeClr>
                </a:solidFill>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237724" y="2587591"/>
            <a:ext cx="4233863" cy="3964128"/>
          </a:xfrm>
        </p:spPr>
        <p:txBody>
          <a:bodyPr>
            <a:normAutofit/>
          </a:bodyPr>
          <a:lstStyle>
            <a:lvl1pPr>
              <a:spcBef>
                <a:spcPts val="1764"/>
              </a:spcBef>
              <a:defRPr sz="22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26882176-99BE-164D-8E00-6B69906B9BF9}" type="slidenum">
              <a:rPr lang="en-GB" altLang="x-none"/>
              <a:pPr>
                <a:defRPr/>
              </a:pPr>
              <a:t>‹#›</a:t>
            </a:fld>
            <a:endParaRPr lang="en-GB" altLang="x-none"/>
          </a:p>
        </p:txBody>
      </p:sp>
    </p:spTree>
    <p:extLst>
      <p:ext uri="{BB962C8B-B14F-4D97-AF65-F5344CB8AC3E}">
        <p14:creationId xmlns:p14="http://schemas.microsoft.com/office/powerpoint/2010/main" val="136885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3"/>
          <p:cNvSpPr>
            <a:spLocks noGrp="1"/>
          </p:cNvSpPr>
          <p:nvPr>
            <p:ph type="dt" sz="half" idx="10"/>
          </p:nvPr>
        </p:nvSpPr>
        <p:spPr/>
        <p:txBody>
          <a:bodyPr/>
          <a:lstStyle>
            <a:lvl1pPr>
              <a:defRPr/>
            </a:lvl1pPr>
          </a:lstStyle>
          <a:p>
            <a:pPr>
              <a:defRPr/>
            </a:pPr>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CCD69399-1AF7-6044-B9ED-2F3F5D6C9668}" type="slidenum">
              <a:rPr lang="en-GB" altLang="x-none"/>
              <a:pPr>
                <a:defRPr/>
              </a:pPr>
              <a:t>‹#›</a:t>
            </a:fld>
            <a:endParaRPr lang="en-GB" altLang="x-none"/>
          </a:p>
        </p:txBody>
      </p:sp>
    </p:spTree>
    <p:extLst>
      <p:ext uri="{BB962C8B-B14F-4D97-AF65-F5344CB8AC3E}">
        <p14:creationId xmlns:p14="http://schemas.microsoft.com/office/powerpoint/2010/main" val="318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8436FF0D-24D2-944C-A781-406132A5C903}" type="slidenum">
              <a:rPr lang="en-GB" altLang="x-none"/>
              <a:pPr>
                <a:defRPr/>
              </a:pPr>
              <a:t>‹#›</a:t>
            </a:fld>
            <a:endParaRPr lang="en-GB" altLang="x-none"/>
          </a:p>
        </p:txBody>
      </p:sp>
    </p:spTree>
    <p:extLst>
      <p:ext uri="{BB962C8B-B14F-4D97-AF65-F5344CB8AC3E}">
        <p14:creationId xmlns:p14="http://schemas.microsoft.com/office/powerpoint/2010/main" val="555289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035" y="674476"/>
            <a:ext cx="4233863" cy="1280945"/>
          </a:xfrm>
        </p:spPr>
        <p:txBody>
          <a:bodyPr/>
          <a:lstStyle>
            <a:lvl1pPr algn="ctr">
              <a:defRPr sz="4000" b="0"/>
            </a:lvl1pPr>
          </a:lstStyle>
          <a:p>
            <a:r>
              <a:rPr lang="en-US" smtClean="0"/>
              <a:t>Click to edit Master title style</a:t>
            </a:r>
            <a:endParaRPr/>
          </a:p>
        </p:txBody>
      </p:sp>
      <p:sp>
        <p:nvSpPr>
          <p:cNvPr id="3" name="Content Placeholder 2"/>
          <p:cNvSpPr>
            <a:spLocks noGrp="1"/>
          </p:cNvSpPr>
          <p:nvPr>
            <p:ph idx="1"/>
          </p:nvPr>
        </p:nvSpPr>
        <p:spPr>
          <a:xfrm>
            <a:off x="5228634" y="405982"/>
            <a:ext cx="4233863" cy="6145736"/>
          </a:xfrm>
        </p:spPr>
        <p:txBody>
          <a:bodyPr>
            <a:normAutofit/>
          </a:bodyPr>
          <a:lstStyle>
            <a:lvl1pPr>
              <a:spcBef>
                <a:spcPts val="2205"/>
              </a:spcBef>
              <a:defRPr sz="2400"/>
            </a:lvl1pPr>
            <a:lvl2pPr>
              <a:defRPr sz="2200"/>
            </a:lvl2pPr>
            <a:lvl3pPr>
              <a:defRPr sz="2000"/>
            </a:lvl3pPr>
            <a:lvl4pPr>
              <a:defRPr sz="2000"/>
            </a:lvl4pPr>
            <a:lvl5pPr>
              <a:defRPr sz="20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588035" y="1970780"/>
            <a:ext cx="4233863" cy="4100779"/>
          </a:xfrm>
        </p:spPr>
        <p:txBody>
          <a:bodyPr>
            <a:normAutofit/>
          </a:bodyPr>
          <a:lstStyle>
            <a:lvl1pPr marL="0" indent="0" algn="ctr">
              <a:buNone/>
              <a:defRPr sz="20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C3D53EF5-D1A6-5546-8969-4A78192DA750}" type="slidenum">
              <a:rPr lang="en-GB" altLang="x-none"/>
              <a:pPr>
                <a:defRPr/>
              </a:pPr>
              <a:t>‹#›</a:t>
            </a:fld>
            <a:endParaRPr lang="en-GB" altLang="x-none"/>
          </a:p>
        </p:txBody>
      </p:sp>
    </p:spTree>
    <p:extLst>
      <p:ext uri="{BB962C8B-B14F-4D97-AF65-F5344CB8AC3E}">
        <p14:creationId xmlns:p14="http://schemas.microsoft.com/office/powerpoint/2010/main" val="19297432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4838" y="119063"/>
            <a:ext cx="886618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0794" tIns="50397" rIns="100794" bIns="50397" numCol="1" anchor="b"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4838" y="1763713"/>
            <a:ext cx="8866187"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0794" tIns="50397" rIns="100794" bIns="5039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207125" y="6918325"/>
            <a:ext cx="2351088" cy="401638"/>
          </a:xfrm>
          <a:prstGeom prst="rect">
            <a:avLst/>
          </a:prstGeom>
        </p:spPr>
        <p:txBody>
          <a:bodyPr vert="horz" lIns="100794" tIns="50397" rIns="100794" bIns="50397" rtlCol="0" anchor="ctr"/>
          <a:lstStyle>
            <a:lvl1pPr algn="r" eaLnBrk="1">
              <a:lnSpc>
                <a:spcPct val="96000"/>
              </a:lnSpc>
              <a:buClr>
                <a:srgbClr val="000000"/>
              </a:buClr>
              <a:buSzPct val="45000"/>
              <a:buFont typeface="Wingdings" pitchFamily="-109" charset="2"/>
              <a:buNone/>
              <a:defRPr sz="1300">
                <a:solidFill>
                  <a:schemeClr val="bg1"/>
                </a:solidFill>
                <a:latin typeface="Arial" pitchFamily="-109" charset="0"/>
                <a:ea typeface="+mn-ea"/>
                <a:cs typeface="+mn-cs"/>
              </a:defRPr>
            </a:lvl1pPr>
          </a:lstStyle>
          <a:p>
            <a:pPr>
              <a:defRPr/>
            </a:pPr>
            <a:endParaRPr lang="en-GB"/>
          </a:p>
        </p:txBody>
      </p:sp>
      <p:sp>
        <p:nvSpPr>
          <p:cNvPr id="5" name="Footer Placeholder 4"/>
          <p:cNvSpPr>
            <a:spLocks noGrp="1"/>
          </p:cNvSpPr>
          <p:nvPr>
            <p:ph type="ftr" sz="quarter" idx="3"/>
          </p:nvPr>
        </p:nvSpPr>
        <p:spPr>
          <a:xfrm>
            <a:off x="292100" y="6918325"/>
            <a:ext cx="5335588" cy="401638"/>
          </a:xfrm>
          <a:prstGeom prst="rect">
            <a:avLst/>
          </a:prstGeom>
        </p:spPr>
        <p:txBody>
          <a:bodyPr vert="horz" lIns="100794" tIns="50397" rIns="100794" bIns="50397" rtlCol="0" anchor="ctr"/>
          <a:lstStyle>
            <a:lvl1pPr algn="l" eaLnBrk="1">
              <a:lnSpc>
                <a:spcPct val="96000"/>
              </a:lnSpc>
              <a:buClr>
                <a:srgbClr val="000000"/>
              </a:buClr>
              <a:buSzPct val="45000"/>
              <a:buFont typeface="Wingdings" pitchFamily="-109" charset="2"/>
              <a:buNone/>
              <a:defRPr sz="1300">
                <a:solidFill>
                  <a:schemeClr val="bg1"/>
                </a:solidFill>
                <a:latin typeface="Arial" pitchFamily="-109" charset="0"/>
                <a:ea typeface="+mn-ea"/>
                <a:cs typeface="+mn-cs"/>
              </a:defRPr>
            </a:lvl1pPr>
          </a:lstStyle>
          <a:p>
            <a:pPr>
              <a:defRPr/>
            </a:pPr>
            <a:endParaRPr lang="en-GB"/>
          </a:p>
        </p:txBody>
      </p:sp>
      <p:sp>
        <p:nvSpPr>
          <p:cNvPr id="6" name="Slide Number Placeholder 5"/>
          <p:cNvSpPr>
            <a:spLocks noGrp="1"/>
          </p:cNvSpPr>
          <p:nvPr>
            <p:ph type="sldNum" sz="quarter" idx="4"/>
          </p:nvPr>
        </p:nvSpPr>
        <p:spPr>
          <a:xfrm>
            <a:off x="8707438" y="6918325"/>
            <a:ext cx="1092200" cy="401638"/>
          </a:xfrm>
          <a:prstGeom prst="rect">
            <a:avLst/>
          </a:prstGeom>
        </p:spPr>
        <p:txBody>
          <a:bodyPr vert="horz" wrap="square" lIns="100794" tIns="50397" rIns="100794" bIns="50397" numCol="1" anchor="ctr" anchorCtr="0" compatLnSpc="1">
            <a:prstTxWarp prst="textNoShape">
              <a:avLst/>
            </a:prstTxWarp>
          </a:bodyPr>
          <a:lstStyle>
            <a:lvl1pPr algn="r" eaLnBrk="1">
              <a:lnSpc>
                <a:spcPct val="96000"/>
              </a:lnSpc>
              <a:buClr>
                <a:srgbClr val="000000"/>
              </a:buClr>
              <a:buSzPct val="45000"/>
              <a:buFont typeface="Wingdings" charset="2"/>
              <a:buNone/>
              <a:defRPr sz="4000" smtClean="0">
                <a:solidFill>
                  <a:schemeClr val="bg1"/>
                </a:solidFill>
              </a:defRPr>
            </a:lvl1pPr>
          </a:lstStyle>
          <a:p>
            <a:pPr>
              <a:defRPr/>
            </a:pPr>
            <a:fld id="{A4335963-C952-B445-8419-77FA89F3CB55}" type="slidenum">
              <a:rPr lang="en-GB" altLang="x-none"/>
              <a:pPr>
                <a:defRPr/>
              </a:pPr>
              <a:t>‹#›</a:t>
            </a:fld>
            <a:endParaRPr lang="en-GB" altLang="x-none"/>
          </a:p>
        </p:txBody>
      </p:sp>
    </p:spTree>
  </p:cSld>
  <p:clrMap bg1="lt1" tx1="dk1" bg2="lt2" tx2="dk2" accent1="accent1" accent2="accent2" accent3="accent3" accent4="accent4" accent5="accent5" accent6="accent6" hlink="hlink" folHlink="folHlink"/>
  <p:sldLayoutIdLst>
    <p:sldLayoutId id="2147483965"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Lst>
  <p:txStyles>
    <p:titleStyle>
      <a:lvl1pPr algn="ctr" defTabSz="1006475" rtl="0" eaLnBrk="0" fontAlgn="base" hangingPunct="0">
        <a:spcBef>
          <a:spcPct val="0"/>
        </a:spcBef>
        <a:spcAft>
          <a:spcPct val="0"/>
        </a:spcAft>
        <a:defRPr sz="5100" kern="1200">
          <a:solidFill>
            <a:schemeClr val="accent1"/>
          </a:solidFill>
          <a:latin typeface="+mj-lt"/>
          <a:ea typeface="ＭＳ Ｐゴシック" pitchFamily="34" charset="-128"/>
          <a:cs typeface="ＭＳ Ｐゴシック" charset="0"/>
        </a:defRPr>
      </a:lvl1pPr>
      <a:lvl2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34" charset="-128"/>
          <a:cs typeface="ＭＳ Ｐゴシック" charset="0"/>
        </a:defRPr>
      </a:lvl2pPr>
      <a:lvl3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34" charset="-128"/>
          <a:cs typeface="ＭＳ Ｐゴシック" charset="0"/>
        </a:defRPr>
      </a:lvl3pPr>
      <a:lvl4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34" charset="-128"/>
          <a:cs typeface="ＭＳ Ｐゴシック" charset="0"/>
        </a:defRPr>
      </a:lvl4pPr>
      <a:lvl5pPr algn="ctr" defTabSz="1006475" rtl="0" eaLnBrk="0" fontAlgn="base" hangingPunct="0">
        <a:spcBef>
          <a:spcPct val="0"/>
        </a:spcBef>
        <a:spcAft>
          <a:spcPct val="0"/>
        </a:spcAft>
        <a:defRPr sz="5100">
          <a:solidFill>
            <a:schemeClr val="accent1"/>
          </a:solidFill>
          <a:latin typeface="News Gothic MT" pitchFamily="-109" charset="0"/>
          <a:ea typeface="ＭＳ Ｐゴシック" pitchFamily="34" charset="-128"/>
          <a:cs typeface="ＭＳ Ｐゴシック" charset="0"/>
        </a:defRPr>
      </a:lvl5pPr>
      <a:lvl6pPr marL="4572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6pPr>
      <a:lvl7pPr marL="9144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7pPr>
      <a:lvl8pPr marL="13716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8pPr>
      <a:lvl9pPr marL="1828800" algn="ctr" defTabSz="1006475" rtl="0" fontAlgn="base">
        <a:spcBef>
          <a:spcPct val="0"/>
        </a:spcBef>
        <a:spcAft>
          <a:spcPct val="0"/>
        </a:spcAft>
        <a:defRPr sz="5100">
          <a:solidFill>
            <a:schemeClr val="accent1"/>
          </a:solidFill>
          <a:latin typeface="News Gothic MT" pitchFamily="-109" charset="0"/>
          <a:ea typeface="ＭＳ Ｐゴシック" pitchFamily="-109" charset="-128"/>
        </a:defRPr>
      </a:lvl9pPr>
    </p:titleStyle>
    <p:bodyStyle>
      <a:lvl1pPr marL="384175" indent="-384175" algn="l" defTabSz="1006475" rtl="0" eaLnBrk="0" fontAlgn="base" hangingPunct="0">
        <a:spcBef>
          <a:spcPts val="2200"/>
        </a:spcBef>
        <a:spcAft>
          <a:spcPct val="0"/>
        </a:spcAft>
        <a:buClr>
          <a:srgbClr val="6FB7D7"/>
        </a:buClr>
        <a:buSzPct val="110000"/>
        <a:buFont typeface="Wingdings 2" charset="2"/>
        <a:buChar char=""/>
        <a:defRPr sz="2600" kern="1200">
          <a:solidFill>
            <a:srgbClr val="595959"/>
          </a:solidFill>
          <a:latin typeface="+mn-lt"/>
          <a:ea typeface="ＭＳ Ｐゴシック" pitchFamily="34" charset="-128"/>
          <a:cs typeface="ＭＳ Ｐゴシック" charset="0"/>
        </a:defRPr>
      </a:lvl1pPr>
      <a:lvl2pPr marL="755650" indent="-369888" algn="l" defTabSz="1006475" rtl="0" eaLnBrk="0" fontAlgn="base" hangingPunct="0">
        <a:spcBef>
          <a:spcPts val="663"/>
        </a:spcBef>
        <a:spcAft>
          <a:spcPct val="0"/>
        </a:spcAft>
        <a:buClr>
          <a:srgbClr val="215D77"/>
        </a:buClr>
        <a:buSzPct val="110000"/>
        <a:buFont typeface="Wingdings 2" charset="2"/>
        <a:buChar char=""/>
        <a:defRPr sz="2400" kern="1200">
          <a:solidFill>
            <a:srgbClr val="595959"/>
          </a:solidFill>
          <a:latin typeface="+mn-lt"/>
          <a:ea typeface="ＭＳ Ｐゴシック" pitchFamily="34" charset="-128"/>
          <a:cs typeface="+mn-cs"/>
        </a:defRPr>
      </a:lvl2pPr>
      <a:lvl3pPr marL="1066800" indent="-311150" algn="l" defTabSz="1006475" rtl="0" eaLnBrk="0" fontAlgn="base" hangingPunct="0">
        <a:spcBef>
          <a:spcPts val="663"/>
        </a:spcBef>
        <a:spcAft>
          <a:spcPct val="0"/>
        </a:spcAft>
        <a:buClr>
          <a:srgbClr val="6FB7D7"/>
        </a:buClr>
        <a:buSzPct val="110000"/>
        <a:buFont typeface="Wingdings 2" charset="2"/>
        <a:buChar char=""/>
        <a:defRPr sz="2200" kern="1200">
          <a:solidFill>
            <a:srgbClr val="595959"/>
          </a:solidFill>
          <a:latin typeface="+mn-lt"/>
          <a:ea typeface="ＭＳ Ｐゴシック" pitchFamily="34" charset="-128"/>
          <a:cs typeface="+mn-cs"/>
        </a:defRPr>
      </a:lvl3pPr>
      <a:lvl4pPr marL="1392238" indent="-325438" algn="l" defTabSz="1006475" rtl="0" eaLnBrk="0" fontAlgn="base" hangingPunct="0">
        <a:spcBef>
          <a:spcPts val="663"/>
        </a:spcBef>
        <a:spcAft>
          <a:spcPct val="0"/>
        </a:spcAft>
        <a:buClr>
          <a:srgbClr val="215D77"/>
        </a:buClr>
        <a:buSzPct val="110000"/>
        <a:buFont typeface="Wingdings 2" charset="2"/>
        <a:buChar char=""/>
        <a:defRPr sz="2000" kern="1200">
          <a:solidFill>
            <a:srgbClr val="595959"/>
          </a:solidFill>
          <a:latin typeface="+mn-lt"/>
          <a:ea typeface="ＭＳ Ｐゴシック" pitchFamily="34" charset="-128"/>
          <a:cs typeface="+mn-cs"/>
        </a:defRPr>
      </a:lvl4pPr>
      <a:lvl5pPr marL="1703388" indent="-311150" algn="l" defTabSz="1006475" rtl="0" eaLnBrk="0" fontAlgn="base" hangingPunct="0">
        <a:spcBef>
          <a:spcPts val="663"/>
        </a:spcBef>
        <a:spcAft>
          <a:spcPct val="0"/>
        </a:spcAft>
        <a:buClr>
          <a:srgbClr val="6FB7D7"/>
        </a:buClr>
        <a:buSzPct val="110000"/>
        <a:buFont typeface="Wingdings 2" charset="2"/>
        <a:buChar char=""/>
        <a:defRPr sz="2000" kern="1200">
          <a:solidFill>
            <a:srgbClr val="595959"/>
          </a:solidFill>
          <a:latin typeface="+mn-lt"/>
          <a:ea typeface="ＭＳ Ｐゴシック" pitchFamily="34" charset="-128"/>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Telecommunications_network" TargetMode="External"/><Relationship Id="rId4" Type="http://schemas.openxmlformats.org/officeDocument/2006/relationships/hyperlink" Target="http://en.wikipedia.org/wiki/Quadratic_growth" TargetMode="External"/><Relationship Id="rId5" Type="http://schemas.openxmlformats.org/officeDocument/2006/relationships/hyperlink" Target="http://en.wikipedia.org/wiki/George_Gilder" TargetMode="External"/><Relationship Id="rId6" Type="http://schemas.openxmlformats.org/officeDocument/2006/relationships/hyperlink" Target="#cite_note-0"/><Relationship Id="rId7" Type="http://schemas.openxmlformats.org/officeDocument/2006/relationships/hyperlink" Target="http://en.wikipedia.org/wiki/Robert_Metcalfe" TargetMode="External"/><Relationship Id="rId8" Type="http://schemas.openxmlformats.org/officeDocument/2006/relationships/hyperlink" Target="http://upload.wikimedia.org/wikipedia/commons/0/0d/Network_effect.png" TargetMode="External"/><Relationship Id="rId9"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1" Type="http://schemas.openxmlformats.org/officeDocument/2006/relationships/hyperlink" Target="http://en.wikipedia.org/wiki/Fiber-optic_communication" TargetMode="External"/><Relationship Id="rId12" Type="http://schemas.openxmlformats.org/officeDocument/2006/relationships/hyperlink" Target="http://en.wikipedia.org/wiki/Internet"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en.wikipedia.org/wiki/Transmission_(telecommunications)" TargetMode="External"/><Relationship Id="rId4" Type="http://schemas.openxmlformats.org/officeDocument/2006/relationships/hyperlink" Target="http://en.wikipedia.org/wiki/Communication" TargetMode="External"/><Relationship Id="rId5" Type="http://schemas.openxmlformats.org/officeDocument/2006/relationships/hyperlink" Target="http://en.wikipedia.org/wiki/Electricity" TargetMode="External"/><Relationship Id="rId6" Type="http://schemas.openxmlformats.org/officeDocument/2006/relationships/hyperlink" Target="http://en.wikipedia.org/wiki/Electronics" TargetMode="External"/><Relationship Id="rId7" Type="http://schemas.openxmlformats.org/officeDocument/2006/relationships/hyperlink" Target="http://en.wikipedia.org/wiki/Telegraph" TargetMode="External"/><Relationship Id="rId8" Type="http://schemas.openxmlformats.org/officeDocument/2006/relationships/hyperlink" Target="http://en.wikipedia.org/wiki/Telephone" TargetMode="External"/><Relationship Id="rId9" Type="http://schemas.openxmlformats.org/officeDocument/2006/relationships/hyperlink" Target="http://en.wikipedia.org/wiki/Teletype" TargetMode="External"/><Relationship Id="rId10" Type="http://schemas.openxmlformats.org/officeDocument/2006/relationships/hyperlink" Target="http://en.wikipedia.org/wiki/Microwave_transmiss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en.wikipedia.org/wiki/Petabytes" TargetMode="External"/><Relationship Id="rId4" Type="http://schemas.openxmlformats.org/officeDocument/2006/relationships/hyperlink" Target="http://en.wikipedia.org/wiki/Telecommunication#cite_note-HilbertLopez2011-8" TargetMode="External"/><Relationship Id="rId5" Type="http://schemas.openxmlformats.org/officeDocument/2006/relationships/hyperlink" Target="http://en.wikipedia.org/wiki/Telecommunication#cite_note-9" TargetMode="External"/><Relationship Id="rId6" Type="http://schemas.openxmlformats.org/officeDocument/2006/relationships/hyperlink" Target="http://en.wikipedia.org/wiki/United_States_dollar" TargetMode="External"/><Relationship Id="rId7" Type="http://schemas.openxmlformats.org/officeDocument/2006/relationships/hyperlink" Target="http://en.wikipedia.org/wiki/Telecommunication#cite_note-plunkettresearch01-10" TargetMode="External"/><Relationship Id="rId8" Type="http://schemas.openxmlformats.org/officeDocument/2006/relationships/hyperlink" Target="http://en.wikipedia.org/wiki/Telecommunication#cite_note-plunkettresearch02-11" TargetMode="External"/><Relationship Id="rId9" Type="http://schemas.openxmlformats.org/officeDocument/2006/relationships/hyperlink" Target="http://en.wikipedia.org/wiki/Gross_domestic_product"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9" Type="http://schemas.openxmlformats.org/officeDocument/2006/relationships/hyperlink" Target="http://en.wikipedia.org/wiki/Zettabyte" TargetMode="External"/><Relationship Id="rId20" Type="http://schemas.openxmlformats.org/officeDocument/2006/relationships/hyperlink" Target="http://en.wikipedia.org/wiki/Zebibyte" TargetMode="External"/><Relationship Id="rId21" Type="http://schemas.openxmlformats.org/officeDocument/2006/relationships/hyperlink" Target="http://en.wikipedia.org/wiki/Yobibyte" TargetMode="External"/><Relationship Id="rId10" Type="http://schemas.openxmlformats.org/officeDocument/2006/relationships/hyperlink" Target="http://en.wikipedia.org/wiki/Yottabyte" TargetMode="External"/><Relationship Id="rId11" Type="http://schemas.openxmlformats.org/officeDocument/2006/relationships/hyperlink" Target="http://en.wikipedia.org/wiki/Binary_prefix" TargetMode="External"/><Relationship Id="rId12" Type="http://schemas.openxmlformats.org/officeDocument/2006/relationships/hyperlink" Target="http://en.wikipedia.org/wiki/JEDEC_memory_standards" TargetMode="External"/><Relationship Id="rId13" Type="http://schemas.openxmlformats.org/officeDocument/2006/relationships/hyperlink" Target="http://en.wikipedia.org/wiki/IEC_60027" TargetMode="External"/><Relationship Id="rId14" Type="http://schemas.openxmlformats.org/officeDocument/2006/relationships/hyperlink" Target="http://en.wikipedia.org/wiki/Kibibyte" TargetMode="External"/><Relationship Id="rId15" Type="http://schemas.openxmlformats.org/officeDocument/2006/relationships/hyperlink" Target="http://en.wikipedia.org/wiki/Mebibyte" TargetMode="External"/><Relationship Id="rId16" Type="http://schemas.openxmlformats.org/officeDocument/2006/relationships/hyperlink" Target="http://en.wikipedia.org/wiki/Gibibyte" TargetMode="External"/><Relationship Id="rId17" Type="http://schemas.openxmlformats.org/officeDocument/2006/relationships/hyperlink" Target="http://en.wikipedia.org/wiki/Tebibyte" TargetMode="External"/><Relationship Id="rId18" Type="http://schemas.openxmlformats.org/officeDocument/2006/relationships/hyperlink" Target="http://en.wikipedia.org/wiki/Pebibyte" TargetMode="External"/><Relationship Id="rId19" Type="http://schemas.openxmlformats.org/officeDocument/2006/relationships/hyperlink" Target="http://en.wikipedia.org/wiki/Exbibyte"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en.wikipedia.org/wiki/Metric_prefix" TargetMode="External"/><Relationship Id="rId4" Type="http://schemas.openxmlformats.org/officeDocument/2006/relationships/hyperlink" Target="http://en.wikipedia.org/wiki/Kilobyte" TargetMode="External"/><Relationship Id="rId5" Type="http://schemas.openxmlformats.org/officeDocument/2006/relationships/hyperlink" Target="http://en.wikipedia.org/wiki/Megabyte" TargetMode="External"/><Relationship Id="rId6" Type="http://schemas.openxmlformats.org/officeDocument/2006/relationships/hyperlink" Target="http://en.wikipedia.org/wiki/Terabyte" TargetMode="External"/><Relationship Id="rId7" Type="http://schemas.openxmlformats.org/officeDocument/2006/relationships/hyperlink" Target="http://en.wikipedia.org/wiki/Petabyte" TargetMode="External"/><Relationship Id="rId8" Type="http://schemas.openxmlformats.org/officeDocument/2006/relationships/hyperlink" Target="http://en.wikipedia.org/wiki/Exabyt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reuters.com/finance" TargetMode="External"/><Relationship Id="rId4" Type="http://schemas.openxmlformats.org/officeDocument/2006/relationships/hyperlink" Target="http://www.finance.yahoo.com/" TargetMode="External"/><Relationship Id="rId5" Type="http://schemas.openxmlformats.org/officeDocument/2006/relationships/hyperlink" Target="http://www.google.com/finance"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en.wikipedia.org/wiki/File:Internet_map_1024.jpg"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hyperlink" Target="http://www.opte.org/the-internet/" TargetMode="External"/><Relationship Id="rId4" Type="http://schemas.openxmlformats.org/officeDocument/2006/relationships/image" Target="../media/image12.tiff"/><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Communication_system" TargetMode="External"/><Relationship Id="rId4" Type="http://schemas.openxmlformats.org/officeDocument/2006/relationships/hyperlink" Target="http://en.wikipedia.org/wiki/Transmitter" TargetMode="External"/><Relationship Id="rId5" Type="http://schemas.openxmlformats.org/officeDocument/2006/relationships/hyperlink" Target="http://en.wikipedia.org/wiki/Information" TargetMode="External"/><Relationship Id="rId6" Type="http://schemas.openxmlformats.org/officeDocument/2006/relationships/hyperlink" Target="http://en.wikipedia.org/wiki/Signal_(electrical_engineering)" TargetMode="External"/><Relationship Id="rId7" Type="http://schemas.openxmlformats.org/officeDocument/2006/relationships/hyperlink" Target="http://en.wikipedia.org/wiki/Transmission_medium" TargetMode="External"/><Relationship Id="rId8" Type="http://schemas.openxmlformats.org/officeDocument/2006/relationships/hyperlink" Target="http://en.wikipedia.org/wiki/Free_space" TargetMode="External"/><Relationship Id="rId9" Type="http://schemas.openxmlformats.org/officeDocument/2006/relationships/hyperlink" Target="http://en.wikipedia.org/wiki/Receiver_(radio)"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Telephone" TargetMode="External"/><Relationship Id="rId4" Type="http://schemas.openxmlformats.org/officeDocument/2006/relationships/hyperlink" Target="http://en.wikipedia.org/wiki/Point-to-point_communication_(telecommunications)" TargetMode="External"/><Relationship Id="rId5" Type="http://schemas.openxmlformats.org/officeDocument/2006/relationships/hyperlink" Target="http://en.wikipedia.org/wiki/Broadcasting" TargetMode="External"/><Relationship Id="rId6" Type="http://schemas.openxmlformats.org/officeDocument/2006/relationships/hyperlink" Target="#cite_note-stallings-intro-21"/><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Telecommunications_network" TargetMode="External"/><Relationship Id="rId4" Type="http://schemas.openxmlformats.org/officeDocument/2006/relationships/hyperlink" Target="http://en.wikipedia.org/wiki/Communications_channel" TargetMode="External"/><Relationship Id="rId5" Type="http://schemas.openxmlformats.org/officeDocument/2006/relationships/hyperlink" Target="http://en.wikipedia.org/wiki/Routers" TargetMode="External"/><Relationship Id="rId6" Type="http://schemas.openxmlformats.org/officeDocument/2006/relationships/hyperlink" Target="http://en.wikipedia.org/wiki/Telephone_switch"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en.wikipedia.org/wiki/Atmosphere" TargetMode="External"/><Relationship Id="rId4" Type="http://schemas.openxmlformats.org/officeDocument/2006/relationships/hyperlink" Target="http://en.wikipedia.org/wiki/Optical_fiber" TargetMode="External"/><Relationship Id="rId5" Type="http://schemas.openxmlformats.org/officeDocument/2006/relationships/hyperlink" Target="http://en.wikipedia.org/wiki/Optical_communications" TargetMode="External"/><Relationship Id="rId6" Type="http://schemas.openxmlformats.org/officeDocument/2006/relationships/hyperlink" Target="http://en.wikipedia.org/wiki/Coaxial_cable" TargetMode="External"/><Relationship Id="rId7" Type="http://schemas.openxmlformats.org/officeDocument/2006/relationships/hyperlink" Target="http://en.wikipedia.org/wiki/Free_space" TargetMode="External"/><Relationship Id="rId8" Type="http://schemas.openxmlformats.org/officeDocument/2006/relationships/hyperlink" Target="http://en.wikipedia.org/wiki/Visible_light" TargetMode="External"/><Relationship Id="rId9" Type="http://schemas.openxmlformats.org/officeDocument/2006/relationships/hyperlink" Target="http://en.wikipedia.org/wiki/Infrared" TargetMode="External"/><Relationship Id="rId10" Type="http://schemas.openxmlformats.org/officeDocument/2006/relationships/hyperlink" Target="http://en.wikipedia.org/wiki/Ultraviolet_light" TargetMode="External"/><Relationship Id="rId11" Type="http://schemas.openxmlformats.org/officeDocument/2006/relationships/hyperlink" Target="http://en.wikipedia.org/wiki/Radio_wave"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Milliseconds" TargetMode="External"/><Relationship Id="rId4" Type="http://schemas.openxmlformats.org/officeDocument/2006/relationships/hyperlink" Target="http://en.wikipedia.org/wiki/Time-division_multiplexing" TargetMode="External"/><Relationship Id="rId5" Type="http://schemas.openxmlformats.org/officeDocument/2006/relationships/hyperlink" Target="#cite_note-glossary-23"/><Relationship Id="rId6" Type="http://schemas.openxmlformats.org/officeDocument/2006/relationships/hyperlink" Target="#cite_note-24"/><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hyperlink" Target="http://www.youtube.com/watch?v=NHZrqRCr-3c" TargetMode="External"/><Relationship Id="rId4" Type="http://schemas.openxmlformats.org/officeDocument/2006/relationships/hyperlink" Target="http://www.youtube.com/watch?v=QBiSYQsGTLA"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Optical_fiber" TargetMode="External"/><Relationship Id="rId4" Type="http://schemas.openxmlformats.org/officeDocument/2006/relationships/hyperlink" Target="http://en.wikipedia.org/wiki/Crosstalk_(electronics)" TargetMode="External"/><Relationship Id="rId5" Type="http://schemas.openxmlformats.org/officeDocument/2006/relationships/hyperlink" Target="#cite_note-49"/><Relationship Id="rId6" Type="http://schemas.openxmlformats.org/officeDocument/2006/relationships/hyperlink" Target="http://en.wikipedia.org/wiki/Multiplexing" TargetMode="External"/><Relationship Id="rId7" Type="http://schemas.openxmlformats.org/officeDocument/2006/relationships/hyperlink" Target="#cite_note-50"/><Relationship Id="rId8" Type="http://schemas.openxmlformats.org/officeDocument/2006/relationships/hyperlink" Target="#cite_note-51"/><Relationship Id="rId9" Type="http://schemas.openxmlformats.org/officeDocument/2006/relationships/hyperlink" Target="http://upload.wikimedia.org/wikipedia/commons/4/49/Fibreoptic.jpg" TargetMode="External"/><Relationship Id="rId10"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503238" y="301625"/>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dirty="0">
                <a:ea typeface="ＭＳ Ｐゴシック" charset="-128"/>
              </a:rPr>
              <a:t>Introduction to ITWS</a:t>
            </a:r>
            <a:br>
              <a:rPr lang="en-GB" altLang="en-US" sz="3600" dirty="0">
                <a:ea typeface="ＭＳ Ｐゴシック" charset="-128"/>
              </a:rPr>
            </a:br>
            <a:r>
              <a:rPr lang="en-GB" altLang="en-US" sz="3600" dirty="0">
                <a:ea typeface="ＭＳ Ｐゴシック" charset="-128"/>
              </a:rPr>
              <a:t>Class Agenda for </a:t>
            </a:r>
            <a:r>
              <a:rPr lang="en-GB" altLang="en-US" sz="3600" dirty="0" smtClean="0">
                <a:ea typeface="ＭＳ Ｐゴシック" charset="-128"/>
              </a:rPr>
              <a:t>Jan 29</a:t>
            </a:r>
            <a:endParaRPr lang="en-GB" altLang="en-US" sz="3600" dirty="0">
              <a:ea typeface="ＭＳ Ｐゴシック" charset="-128"/>
            </a:endParaRPr>
          </a:p>
        </p:txBody>
      </p:sp>
      <p:sp>
        <p:nvSpPr>
          <p:cNvPr id="15362" name="Rectangle 2"/>
          <p:cNvSpPr>
            <a:spLocks noGrp="1" noChangeArrowheads="1"/>
          </p:cNvSpPr>
          <p:nvPr>
            <p:ph idx="1"/>
          </p:nvPr>
        </p:nvSpPr>
        <p:spPr>
          <a:xfrm>
            <a:off x="503237" y="2143125"/>
            <a:ext cx="9577387" cy="4989513"/>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ja-JP" sz="3200" dirty="0" smtClean="0">
                <a:ea typeface="ＭＳ Ｐゴシック" charset="-128"/>
              </a:rPr>
              <a:t>How </a:t>
            </a:r>
            <a:r>
              <a:rPr lang="en-GB" altLang="ja-JP" sz="3200" dirty="0">
                <a:ea typeface="ＭＳ Ｐゴシック" charset="-128"/>
              </a:rPr>
              <a:t>to Prepare and Write a Business </a:t>
            </a:r>
            <a:r>
              <a:rPr lang="en-GB" altLang="ja-JP" sz="3200" dirty="0" smtClean="0">
                <a:ea typeface="ＭＳ Ｐゴシック" charset="-128"/>
              </a:rPr>
              <a:t>Case</a:t>
            </a:r>
            <a:endParaRPr lang="en-US" altLang="ja-JP" sz="3200" dirty="0" smtClean="0">
              <a:ea typeface="ＭＳ Ｐゴシック" charset="-128"/>
            </a:endParaRPr>
          </a:p>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ja-JP" sz="3200" dirty="0" smtClean="0">
                <a:ea typeface="ＭＳ Ｐゴシック" charset="-128"/>
              </a:rPr>
              <a:t>First Case Feb 19</a:t>
            </a:r>
            <a:endParaRPr lang="en-GB" altLang="ja-JP" sz="3200" dirty="0">
              <a:ea typeface="ＭＳ Ｐゴシック" charset="-128"/>
            </a:endParaRPr>
          </a:p>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ja-JP" sz="3200" dirty="0" smtClean="0">
                <a:ea typeface="ＭＳ Ｐゴシック" charset="-128"/>
              </a:rPr>
              <a:t>Communications </a:t>
            </a:r>
            <a:r>
              <a:rPr lang="en-GB" altLang="ja-JP" sz="3200" dirty="0">
                <a:ea typeface="ＭＳ Ｐゴシック" charset="-128"/>
              </a:rPr>
              <a:t>and </a:t>
            </a:r>
            <a:r>
              <a:rPr lang="en-GB" altLang="ja-JP" sz="3200" dirty="0" smtClean="0">
                <a:ea typeface="ＭＳ Ｐゴシック" charset="-128"/>
              </a:rPr>
              <a:t>Networks</a:t>
            </a:r>
            <a:endParaRPr lang="en-GB" altLang="ja-JP" sz="3200" dirty="0">
              <a:ea typeface="ＭＳ Ｐゴシック" charset="-128"/>
            </a:endParaRPr>
          </a:p>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sz="3200" dirty="0" smtClean="0">
                <a:ea typeface="ＭＳ Ｐゴシック" charset="-128"/>
              </a:rPr>
              <a:t>Global </a:t>
            </a:r>
            <a:r>
              <a:rPr lang="en-US" altLang="en-US" sz="3200" dirty="0">
                <a:ea typeface="ＭＳ Ｐゴシック" charset="-128"/>
              </a:rPr>
              <a:t>Wide Area Network </a:t>
            </a:r>
            <a:r>
              <a:rPr lang="en-US" altLang="en-US" sz="3200" dirty="0" smtClean="0">
                <a:ea typeface="ＭＳ Ｐゴシック" charset="-128"/>
              </a:rPr>
              <a:t>Exercise</a:t>
            </a:r>
            <a:endParaRPr lang="en-US" altLang="en-US" sz="3200" dirty="0">
              <a:ea typeface="ＭＳ Ｐゴシック" charset="-128"/>
            </a:endParaRPr>
          </a:p>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GB" altLang="en-US" sz="3200" dirty="0">
              <a:ea typeface="ＭＳ Ｐゴシック" charset="-128"/>
            </a:endParaRPr>
          </a:p>
        </p:txBody>
      </p:sp>
      <p:sp>
        <p:nvSpPr>
          <p:cNvPr id="1536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ITWS</a:t>
            </a:r>
          </a:p>
        </p:txBody>
      </p:sp>
      <p:sp>
        <p:nvSpPr>
          <p:cNvPr id="1536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DD6FBC2B-9DDA-6D44-8285-1EAAD862D9D9}" type="slidenum">
              <a:rPr lang="en-GB" altLang="en-US">
                <a:solidFill>
                  <a:schemeClr val="bg1"/>
                </a:solidFill>
                <a:latin typeface="Times New Roman" charset="0"/>
              </a:rPr>
              <a:pPr/>
              <a:t>1</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Networking and Communications Applications</a:t>
            </a:r>
          </a:p>
        </p:txBody>
      </p:sp>
      <p:sp>
        <p:nvSpPr>
          <p:cNvPr id="32770" name="Rectangle 2"/>
          <p:cNvSpPr>
            <a:spLocks noGrp="1" noChangeArrowheads="1"/>
          </p:cNvSpPr>
          <p:nvPr>
            <p:ph idx="1"/>
          </p:nvPr>
        </p:nvSpPr>
        <p:spPr>
          <a:xfrm>
            <a:off x="620713" y="1457325"/>
            <a:ext cx="8915400" cy="4989513"/>
          </a:xfrm>
        </p:spPr>
        <p:txBody>
          <a:bodyPr/>
          <a:lstStyle/>
          <a:p>
            <a:r>
              <a:rPr lang="en-US" altLang="en-US" sz="3600" b="1">
                <a:ea typeface="ＭＳ Ｐゴシック" charset="-128"/>
              </a:rPr>
              <a:t>What are some </a:t>
            </a:r>
            <a:r>
              <a:rPr lang="en-US" altLang="en-US" sz="3600" b="1" u="sng">
                <a:ea typeface="ＭＳ Ｐゴシック" charset="-128"/>
              </a:rPr>
              <a:t>technologies</a:t>
            </a:r>
            <a:r>
              <a:rPr lang="en-US" altLang="en-US" sz="3600" b="1">
                <a:ea typeface="ＭＳ Ｐゴシック" charset="-128"/>
              </a:rPr>
              <a:t> used in networking and communications applications?</a:t>
            </a:r>
          </a:p>
        </p:txBody>
      </p:sp>
      <p:sp>
        <p:nvSpPr>
          <p:cNvPr id="3277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Social Networking</a:t>
            </a:r>
          </a:p>
        </p:txBody>
      </p:sp>
      <p:sp>
        <p:nvSpPr>
          <p:cNvPr id="3277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94A67997-DA47-F441-AE56-BB9634B72A7C}" type="slidenum">
              <a:rPr lang="en-GB" altLang="en-US">
                <a:solidFill>
                  <a:schemeClr val="bg1"/>
                </a:solidFill>
                <a:latin typeface="Times New Roman" charset="0"/>
              </a:rPr>
              <a:pPr/>
              <a:t>10</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tLang="en-US" sz="4700">
                <a:ea typeface="ＭＳ Ｐゴシック" charset="-128"/>
              </a:rPr>
              <a:t>Network Models</a:t>
            </a:r>
          </a:p>
        </p:txBody>
      </p:sp>
      <p:grpSp>
        <p:nvGrpSpPr>
          <p:cNvPr id="34818" name="Group 101"/>
          <p:cNvGrpSpPr>
            <a:grpSpLocks/>
          </p:cNvGrpSpPr>
          <p:nvPr/>
        </p:nvGrpSpPr>
        <p:grpSpPr bwMode="auto">
          <a:xfrm>
            <a:off x="754063" y="2106613"/>
            <a:ext cx="8580437" cy="4592637"/>
            <a:chOff x="972737" y="2718142"/>
            <a:chExt cx="11068745" cy="5926160"/>
          </a:xfrm>
        </p:grpSpPr>
        <p:grpSp>
          <p:nvGrpSpPr>
            <p:cNvPr id="34820" name="Group 78"/>
            <p:cNvGrpSpPr>
              <a:grpSpLocks/>
            </p:cNvGrpSpPr>
            <p:nvPr/>
          </p:nvGrpSpPr>
          <p:grpSpPr bwMode="auto">
            <a:xfrm>
              <a:off x="972737" y="2718142"/>
              <a:ext cx="11068745" cy="5212699"/>
              <a:chOff x="1101620" y="2718142"/>
              <a:chExt cx="11068745" cy="5212699"/>
            </a:xfrm>
          </p:grpSpPr>
          <p:grpSp>
            <p:nvGrpSpPr>
              <p:cNvPr id="34822" name="Group 70"/>
              <p:cNvGrpSpPr>
                <a:grpSpLocks/>
              </p:cNvGrpSpPr>
              <p:nvPr/>
            </p:nvGrpSpPr>
            <p:grpSpPr bwMode="auto">
              <a:xfrm>
                <a:off x="1101620" y="2718142"/>
                <a:ext cx="2920146" cy="5206657"/>
                <a:chOff x="1433750" y="3771901"/>
                <a:chExt cx="2236550" cy="3987799"/>
              </a:xfrm>
            </p:grpSpPr>
            <p:sp>
              <p:nvSpPr>
                <p:cNvPr id="58" name="Rectangle 12"/>
                <p:cNvSpPr>
                  <a:spLocks/>
                </p:cNvSpPr>
                <p:nvPr/>
              </p:nvSpPr>
              <p:spPr bwMode="auto">
                <a:xfrm>
                  <a:off x="1791362" y="5347091"/>
                  <a:ext cx="1879029" cy="481656"/>
                </a:xfrm>
                <a:prstGeom prst="rect">
                  <a:avLst/>
                </a:prstGeom>
                <a:solidFill>
                  <a:schemeClr val="accent1">
                    <a:lumMod val="20000"/>
                    <a:lumOff val="80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latin typeface="Kozuka Gothic Pro M" pitchFamily="34" charset="-128"/>
                      <a:ea typeface="Kozuka Gothic Pro M" pitchFamily="34" charset="-128"/>
                    </a:rPr>
                    <a:t>Session</a:t>
                  </a:r>
                </a:p>
              </p:txBody>
            </p:sp>
            <p:sp>
              <p:nvSpPr>
                <p:cNvPr id="59" name="Rectangle 12"/>
                <p:cNvSpPr>
                  <a:spLocks/>
                </p:cNvSpPr>
                <p:nvPr/>
              </p:nvSpPr>
              <p:spPr bwMode="auto">
                <a:xfrm>
                  <a:off x="1791362" y="5828747"/>
                  <a:ext cx="1879029" cy="483226"/>
                </a:xfrm>
                <a:prstGeom prst="rect">
                  <a:avLst/>
                </a:prstGeom>
                <a:solidFill>
                  <a:schemeClr val="accent1">
                    <a:lumMod val="40000"/>
                    <a:lumOff val="60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latin typeface="Kozuka Gothic Pro M" pitchFamily="34" charset="-128"/>
                      <a:ea typeface="Kozuka Gothic Pro M" pitchFamily="34" charset="-128"/>
                    </a:rPr>
                    <a:t>Transport</a:t>
                  </a:r>
                </a:p>
              </p:txBody>
            </p:sp>
            <p:sp>
              <p:nvSpPr>
                <p:cNvPr id="60" name="Rectangle 12"/>
                <p:cNvSpPr>
                  <a:spLocks/>
                </p:cNvSpPr>
                <p:nvPr/>
              </p:nvSpPr>
              <p:spPr bwMode="auto">
                <a:xfrm>
                  <a:off x="1791362" y="6311973"/>
                  <a:ext cx="1879029" cy="483226"/>
                </a:xfrm>
                <a:prstGeom prst="rect">
                  <a:avLst/>
                </a:prstGeom>
                <a:solidFill>
                  <a:schemeClr val="accent1">
                    <a:lumMod val="60000"/>
                    <a:lumOff val="40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latin typeface="Kozuka Gothic Pro M" pitchFamily="34" charset="-128"/>
                      <a:ea typeface="Kozuka Gothic Pro M" pitchFamily="34" charset="-128"/>
                    </a:rPr>
                    <a:t>Network</a:t>
                  </a:r>
                </a:p>
              </p:txBody>
            </p:sp>
            <p:sp>
              <p:nvSpPr>
                <p:cNvPr id="61" name="Rectangle 12"/>
                <p:cNvSpPr>
                  <a:spLocks/>
                </p:cNvSpPr>
                <p:nvPr/>
              </p:nvSpPr>
              <p:spPr bwMode="auto">
                <a:xfrm>
                  <a:off x="1791362" y="6795199"/>
                  <a:ext cx="1879029" cy="481657"/>
                </a:xfrm>
                <a:prstGeom prst="rect">
                  <a:avLst/>
                </a:prstGeom>
                <a:solidFill>
                  <a:schemeClr val="accent1">
                    <a:lumMod val="75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solidFill>
                        <a:schemeClr val="accent1">
                          <a:lumMod val="40000"/>
                          <a:lumOff val="60000"/>
                        </a:schemeClr>
                      </a:solidFill>
                      <a:latin typeface="Kozuka Gothic Pro M" pitchFamily="34" charset="-128"/>
                      <a:ea typeface="Kozuka Gothic Pro M" pitchFamily="34" charset="-128"/>
                    </a:rPr>
                    <a:t>Data Link</a:t>
                  </a:r>
                </a:p>
              </p:txBody>
            </p:sp>
            <p:sp>
              <p:nvSpPr>
                <p:cNvPr id="62" name="Rectangle 12"/>
                <p:cNvSpPr>
                  <a:spLocks/>
                </p:cNvSpPr>
                <p:nvPr/>
              </p:nvSpPr>
              <p:spPr bwMode="auto">
                <a:xfrm>
                  <a:off x="1791362" y="7276856"/>
                  <a:ext cx="1879029" cy="483226"/>
                </a:xfrm>
                <a:prstGeom prst="rect">
                  <a:avLst/>
                </a:prstGeom>
                <a:solidFill>
                  <a:schemeClr val="accent1">
                    <a:lumMod val="75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solidFill>
                        <a:schemeClr val="accent1">
                          <a:lumMod val="40000"/>
                          <a:lumOff val="60000"/>
                        </a:schemeClr>
                      </a:solidFill>
                      <a:latin typeface="Kozuka Gothic Pro M" pitchFamily="34" charset="-128"/>
                      <a:ea typeface="Kozuka Gothic Pro M" pitchFamily="34" charset="-128"/>
                    </a:rPr>
                    <a:t>Physical</a:t>
                  </a:r>
                </a:p>
              </p:txBody>
            </p:sp>
            <p:sp>
              <p:nvSpPr>
                <p:cNvPr id="34840" name="Rectangle 4"/>
                <p:cNvSpPr>
                  <a:spLocks/>
                </p:cNvSpPr>
                <p:nvPr/>
              </p:nvSpPr>
              <p:spPr bwMode="auto">
                <a:xfrm>
                  <a:off x="1965534" y="3771901"/>
                  <a:ext cx="1390654" cy="46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9pPr>
                </a:lstStyle>
                <a:p>
                  <a:pPr eaLnBrk="1"/>
                  <a:r>
                    <a:rPr lang="en-US" altLang="en-US" sz="1600" b="1">
                      <a:latin typeface="Kozuka Gothic Pro M" charset="-128"/>
                      <a:ea typeface="Kozuka Gothic Pro M" charset="-128"/>
                    </a:rPr>
                    <a:t>OSI 7-Layer </a:t>
                  </a:r>
                  <a:br>
                    <a:rPr lang="en-US" altLang="en-US" sz="1600" b="1">
                      <a:latin typeface="Kozuka Gothic Pro M" charset="-128"/>
                      <a:ea typeface="Kozuka Gothic Pro M" charset="-128"/>
                    </a:rPr>
                  </a:br>
                  <a:r>
                    <a:rPr lang="en-US" altLang="en-US" sz="1600" b="1">
                      <a:latin typeface="Kozuka Gothic Pro M" charset="-128"/>
                      <a:ea typeface="Kozuka Gothic Pro M" charset="-128"/>
                    </a:rPr>
                    <a:t>reference model</a:t>
                  </a:r>
                </a:p>
              </p:txBody>
            </p:sp>
            <p:sp>
              <p:nvSpPr>
                <p:cNvPr id="26" name="Rectangle 12"/>
                <p:cNvSpPr>
                  <a:spLocks/>
                </p:cNvSpPr>
                <p:nvPr/>
              </p:nvSpPr>
              <p:spPr bwMode="auto">
                <a:xfrm>
                  <a:off x="1791362" y="4863865"/>
                  <a:ext cx="1879029" cy="483226"/>
                </a:xfrm>
                <a:prstGeom prst="rect">
                  <a:avLst/>
                </a:prstGeom>
                <a:solidFill>
                  <a:schemeClr val="accent1">
                    <a:lumMod val="20000"/>
                    <a:lumOff val="80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latin typeface="Kozuka Gothic Pro M" pitchFamily="34" charset="-128"/>
                      <a:ea typeface="Kozuka Gothic Pro M" pitchFamily="34" charset="-128"/>
                    </a:rPr>
                    <a:t>Presentation</a:t>
                  </a:r>
                </a:p>
              </p:txBody>
            </p:sp>
            <p:sp>
              <p:nvSpPr>
                <p:cNvPr id="34842" name="Rectangle 49"/>
                <p:cNvSpPr>
                  <a:spLocks/>
                </p:cNvSpPr>
                <p:nvPr/>
              </p:nvSpPr>
              <p:spPr bwMode="auto">
                <a:xfrm>
                  <a:off x="1446453" y="7289800"/>
                  <a:ext cx="102954" cy="23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9pPr>
                </a:lstStyle>
                <a:p>
                  <a:pPr eaLnBrk="1"/>
                  <a:r>
                    <a:rPr lang="en-US" altLang="en-US" sz="1600" b="1">
                      <a:latin typeface="Kozuka Gothic Pro M" charset="-128"/>
                      <a:ea typeface="Kozuka Gothic Pro M" charset="-128"/>
                    </a:rPr>
                    <a:t>1</a:t>
                  </a:r>
                </a:p>
              </p:txBody>
            </p:sp>
            <p:sp>
              <p:nvSpPr>
                <p:cNvPr id="34843" name="Rectangle 50"/>
                <p:cNvSpPr>
                  <a:spLocks/>
                </p:cNvSpPr>
                <p:nvPr/>
              </p:nvSpPr>
              <p:spPr bwMode="auto">
                <a:xfrm>
                  <a:off x="1440102" y="6807200"/>
                  <a:ext cx="102954" cy="23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9pPr>
                </a:lstStyle>
                <a:p>
                  <a:pPr eaLnBrk="1"/>
                  <a:r>
                    <a:rPr lang="en-US" altLang="en-US" sz="1600" b="1">
                      <a:latin typeface="Kozuka Gothic Pro M" charset="-128"/>
                      <a:ea typeface="Kozuka Gothic Pro M" charset="-128"/>
                    </a:rPr>
                    <a:t>2</a:t>
                  </a:r>
                </a:p>
              </p:txBody>
            </p:sp>
            <p:sp>
              <p:nvSpPr>
                <p:cNvPr id="34844" name="Rectangle 51"/>
                <p:cNvSpPr>
                  <a:spLocks/>
                </p:cNvSpPr>
                <p:nvPr/>
              </p:nvSpPr>
              <p:spPr bwMode="auto">
                <a:xfrm>
                  <a:off x="1433752" y="6324600"/>
                  <a:ext cx="102954" cy="23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9pPr>
                </a:lstStyle>
                <a:p>
                  <a:pPr eaLnBrk="1"/>
                  <a:r>
                    <a:rPr lang="en-US" altLang="en-US" sz="1600" b="1">
                      <a:latin typeface="Kozuka Gothic Pro M" charset="-128"/>
                      <a:ea typeface="Kozuka Gothic Pro M" charset="-128"/>
                    </a:rPr>
                    <a:t>3</a:t>
                  </a:r>
                </a:p>
              </p:txBody>
            </p:sp>
            <p:sp>
              <p:nvSpPr>
                <p:cNvPr id="34845" name="Rectangle 52"/>
                <p:cNvSpPr>
                  <a:spLocks/>
                </p:cNvSpPr>
                <p:nvPr/>
              </p:nvSpPr>
              <p:spPr bwMode="auto">
                <a:xfrm>
                  <a:off x="1440104" y="5842000"/>
                  <a:ext cx="102954" cy="23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9pPr>
                </a:lstStyle>
                <a:p>
                  <a:pPr eaLnBrk="1"/>
                  <a:r>
                    <a:rPr lang="en-US" altLang="en-US" sz="1600" b="1">
                      <a:latin typeface="Kozuka Gothic Pro M" charset="-128"/>
                      <a:ea typeface="Kozuka Gothic Pro M" charset="-128"/>
                    </a:rPr>
                    <a:t>4</a:t>
                  </a:r>
                </a:p>
              </p:txBody>
            </p:sp>
            <p:sp>
              <p:nvSpPr>
                <p:cNvPr id="34846" name="Rectangle 53"/>
                <p:cNvSpPr>
                  <a:spLocks/>
                </p:cNvSpPr>
                <p:nvPr/>
              </p:nvSpPr>
              <p:spPr bwMode="auto">
                <a:xfrm>
                  <a:off x="1433750" y="5359400"/>
                  <a:ext cx="102954" cy="23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9pPr>
                </a:lstStyle>
                <a:p>
                  <a:pPr eaLnBrk="1"/>
                  <a:r>
                    <a:rPr lang="en-US" altLang="en-US" sz="1600" b="1">
                      <a:latin typeface="Kozuka Gothic Pro M" charset="-128"/>
                      <a:ea typeface="Kozuka Gothic Pro M" charset="-128"/>
                    </a:rPr>
                    <a:t>5</a:t>
                  </a:r>
                </a:p>
              </p:txBody>
            </p:sp>
            <p:sp>
              <p:nvSpPr>
                <p:cNvPr id="34847" name="Rectangle 54"/>
                <p:cNvSpPr>
                  <a:spLocks/>
                </p:cNvSpPr>
                <p:nvPr/>
              </p:nvSpPr>
              <p:spPr bwMode="auto">
                <a:xfrm>
                  <a:off x="1440103" y="4876800"/>
                  <a:ext cx="102954" cy="23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9pPr>
                </a:lstStyle>
                <a:p>
                  <a:pPr eaLnBrk="1"/>
                  <a:r>
                    <a:rPr lang="en-US" altLang="en-US" sz="1600" b="1">
                      <a:latin typeface="Kozuka Gothic Pro M" charset="-128"/>
                      <a:ea typeface="Kozuka Gothic Pro M" charset="-128"/>
                    </a:rPr>
                    <a:t>6</a:t>
                  </a:r>
                </a:p>
              </p:txBody>
            </p:sp>
            <p:sp>
              <p:nvSpPr>
                <p:cNvPr id="34848" name="Rectangle 55"/>
                <p:cNvSpPr>
                  <a:spLocks/>
                </p:cNvSpPr>
                <p:nvPr/>
              </p:nvSpPr>
              <p:spPr bwMode="auto">
                <a:xfrm>
                  <a:off x="1433753" y="4381500"/>
                  <a:ext cx="102954" cy="23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9pPr>
                </a:lstStyle>
                <a:p>
                  <a:pPr eaLnBrk="1"/>
                  <a:r>
                    <a:rPr lang="en-US" altLang="en-US" sz="1600" b="1">
                      <a:latin typeface="Kozuka Gothic Pro M" charset="-128"/>
                      <a:ea typeface="Kozuka Gothic Pro M" charset="-128"/>
                    </a:rPr>
                    <a:t>7</a:t>
                  </a:r>
                </a:p>
              </p:txBody>
            </p:sp>
            <p:sp>
              <p:nvSpPr>
                <p:cNvPr id="57" name="Rectangle 12"/>
                <p:cNvSpPr>
                  <a:spLocks/>
                </p:cNvSpPr>
                <p:nvPr/>
              </p:nvSpPr>
              <p:spPr bwMode="auto">
                <a:xfrm>
                  <a:off x="1791362" y="4382208"/>
                  <a:ext cx="1879029" cy="481657"/>
                </a:xfrm>
                <a:prstGeom prst="rect">
                  <a:avLst/>
                </a:prstGeom>
                <a:solidFill>
                  <a:schemeClr val="accent1">
                    <a:lumMod val="20000"/>
                    <a:lumOff val="80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latin typeface="Kozuka Gothic Pro M" pitchFamily="34" charset="-128"/>
                      <a:ea typeface="Kozuka Gothic Pro M" pitchFamily="34" charset="-128"/>
                    </a:rPr>
                    <a:t>Application</a:t>
                  </a:r>
                </a:p>
              </p:txBody>
            </p:sp>
          </p:grpSp>
          <p:grpSp>
            <p:nvGrpSpPr>
              <p:cNvPr id="34823" name="Group 69"/>
              <p:cNvGrpSpPr>
                <a:grpSpLocks/>
              </p:cNvGrpSpPr>
              <p:nvPr/>
            </p:nvGrpSpPr>
            <p:grpSpPr bwMode="auto">
              <a:xfrm>
                <a:off x="4127093" y="2718142"/>
                <a:ext cx="2682196" cy="5206658"/>
                <a:chOff x="4064121" y="3771900"/>
                <a:chExt cx="2054304" cy="3987799"/>
              </a:xfrm>
            </p:grpSpPr>
            <p:sp>
              <p:nvSpPr>
                <p:cNvPr id="34830" name="Rectangle 6"/>
                <p:cNvSpPr>
                  <a:spLocks/>
                </p:cNvSpPr>
                <p:nvPr/>
              </p:nvSpPr>
              <p:spPr bwMode="auto">
                <a:xfrm>
                  <a:off x="4064121" y="3771900"/>
                  <a:ext cx="2054304" cy="46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9pPr>
                </a:lstStyle>
                <a:p>
                  <a:pPr eaLnBrk="1"/>
                  <a:r>
                    <a:rPr lang="en-US" altLang="en-US" sz="1600" b="1">
                      <a:latin typeface="Kozuka Gothic Pro M" charset="-128"/>
                      <a:ea typeface="Kozuka Gothic Pro M" charset="-128"/>
                    </a:rPr>
                    <a:t>Internet  Protocol Suite</a:t>
                  </a:r>
                </a:p>
                <a:p>
                  <a:pPr eaLnBrk="1"/>
                  <a:r>
                    <a:rPr lang="en-US" altLang="en-US" sz="1600" b="1">
                      <a:latin typeface="Kozuka Gothic Pro M" charset="-128"/>
                      <a:ea typeface="Kozuka Gothic Pro M" charset="-128"/>
                    </a:rPr>
                    <a:t>(also known as TCP/IP)</a:t>
                  </a:r>
                </a:p>
              </p:txBody>
            </p:sp>
            <p:sp>
              <p:nvSpPr>
                <p:cNvPr id="64" name="Rectangle 12"/>
                <p:cNvSpPr>
                  <a:spLocks/>
                </p:cNvSpPr>
                <p:nvPr/>
              </p:nvSpPr>
              <p:spPr bwMode="auto">
                <a:xfrm>
                  <a:off x="4215675" y="5822471"/>
                  <a:ext cx="1880598" cy="481657"/>
                </a:xfrm>
                <a:prstGeom prst="rect">
                  <a:avLst/>
                </a:prstGeom>
                <a:solidFill>
                  <a:schemeClr val="accent1">
                    <a:lumMod val="40000"/>
                    <a:lumOff val="60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latin typeface="Kozuka Gothic Pro M" pitchFamily="34" charset="-128"/>
                      <a:ea typeface="Kozuka Gothic Pro M" pitchFamily="34" charset="-128"/>
                    </a:rPr>
                    <a:t>Transport</a:t>
                  </a:r>
                </a:p>
              </p:txBody>
            </p:sp>
            <p:sp>
              <p:nvSpPr>
                <p:cNvPr id="65" name="Rectangle 12"/>
                <p:cNvSpPr>
                  <a:spLocks/>
                </p:cNvSpPr>
                <p:nvPr/>
              </p:nvSpPr>
              <p:spPr bwMode="auto">
                <a:xfrm>
                  <a:off x="4215675" y="6304128"/>
                  <a:ext cx="1880598" cy="483226"/>
                </a:xfrm>
                <a:prstGeom prst="rect">
                  <a:avLst/>
                </a:prstGeom>
                <a:solidFill>
                  <a:schemeClr val="accent1">
                    <a:lumMod val="60000"/>
                    <a:lumOff val="40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latin typeface="Kozuka Gothic Pro M" pitchFamily="34" charset="-128"/>
                      <a:ea typeface="Kozuka Gothic Pro M" pitchFamily="34" charset="-128"/>
                    </a:rPr>
                    <a:t>Internet</a:t>
                  </a:r>
                </a:p>
              </p:txBody>
            </p:sp>
            <p:sp>
              <p:nvSpPr>
                <p:cNvPr id="66" name="Rectangle 12"/>
                <p:cNvSpPr>
                  <a:spLocks/>
                </p:cNvSpPr>
                <p:nvPr/>
              </p:nvSpPr>
              <p:spPr bwMode="auto">
                <a:xfrm>
                  <a:off x="4215675" y="6787354"/>
                  <a:ext cx="1880598" cy="972727"/>
                </a:xfrm>
                <a:prstGeom prst="rect">
                  <a:avLst/>
                </a:prstGeom>
                <a:solidFill>
                  <a:schemeClr val="accent1">
                    <a:lumMod val="75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solidFill>
                        <a:schemeClr val="accent1">
                          <a:lumMod val="40000"/>
                          <a:lumOff val="60000"/>
                        </a:schemeClr>
                      </a:solidFill>
                      <a:latin typeface="Kozuka Gothic Pro M" pitchFamily="34" charset="-128"/>
                      <a:ea typeface="Kozuka Gothic Pro M" pitchFamily="34" charset="-128"/>
                    </a:rPr>
                    <a:t>Link</a:t>
                  </a:r>
                </a:p>
              </p:txBody>
            </p:sp>
            <p:sp>
              <p:nvSpPr>
                <p:cNvPr id="69" name="Rectangle 12"/>
                <p:cNvSpPr>
                  <a:spLocks/>
                </p:cNvSpPr>
                <p:nvPr/>
              </p:nvSpPr>
              <p:spPr bwMode="auto">
                <a:xfrm>
                  <a:off x="4215675" y="4374363"/>
                  <a:ext cx="1880598" cy="1448108"/>
                </a:xfrm>
                <a:prstGeom prst="rect">
                  <a:avLst/>
                </a:prstGeom>
                <a:solidFill>
                  <a:schemeClr val="accent1">
                    <a:lumMod val="20000"/>
                    <a:lumOff val="80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latin typeface="Kozuka Gothic Pro M" pitchFamily="34" charset="-128"/>
                      <a:ea typeface="Kozuka Gothic Pro M" pitchFamily="34" charset="-128"/>
                    </a:rPr>
                    <a:t>Application</a:t>
                  </a:r>
                </a:p>
              </p:txBody>
            </p:sp>
          </p:grpSp>
          <p:grpSp>
            <p:nvGrpSpPr>
              <p:cNvPr id="34824" name="Group 77"/>
              <p:cNvGrpSpPr>
                <a:grpSpLocks/>
              </p:cNvGrpSpPr>
              <p:nvPr/>
            </p:nvGrpSpPr>
            <p:grpSpPr bwMode="auto">
              <a:xfrm>
                <a:off x="7088481" y="2995141"/>
                <a:ext cx="5081884" cy="4935700"/>
                <a:chOff x="7364115" y="2995141"/>
                <a:chExt cx="5081884" cy="4935700"/>
              </a:xfrm>
            </p:grpSpPr>
            <p:sp>
              <p:nvSpPr>
                <p:cNvPr id="34825" name="Rectangle 72"/>
                <p:cNvSpPr>
                  <a:spLocks/>
                </p:cNvSpPr>
                <p:nvPr/>
              </p:nvSpPr>
              <p:spPr bwMode="auto">
                <a:xfrm>
                  <a:off x="7364115" y="2995141"/>
                  <a:ext cx="508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tabLst>
                      <a:tab pos="825500" algn="l"/>
                    </a:tabLst>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tabLst>
                      <a:tab pos="825500" algn="l"/>
                    </a:tabLst>
                    <a:defRPr>
                      <a:solidFill>
                        <a:schemeClr val="tx1"/>
                      </a:solidFill>
                      <a:latin typeface="Arial" charset="0"/>
                      <a:ea typeface="ＭＳ Ｐゴシック" charset="-128"/>
                    </a:defRPr>
                  </a:lvl9pPr>
                </a:lstStyle>
                <a:p>
                  <a:pPr eaLnBrk="1"/>
                  <a:r>
                    <a:rPr lang="en-US" altLang="en-US" sz="1600" b="1">
                      <a:latin typeface="Kozuka Gothic Pro M" charset="-128"/>
                      <a:ea typeface="Kozuka Gothic Pro M" charset="-128"/>
                    </a:rPr>
                    <a:t>Protocol Examples</a:t>
                  </a:r>
                </a:p>
              </p:txBody>
            </p:sp>
            <p:sp>
              <p:nvSpPr>
                <p:cNvPr id="74" name="Rectangle 12"/>
                <p:cNvSpPr>
                  <a:spLocks/>
                </p:cNvSpPr>
                <p:nvPr/>
              </p:nvSpPr>
              <p:spPr bwMode="auto">
                <a:xfrm>
                  <a:off x="7363182" y="5401609"/>
                  <a:ext cx="5082817" cy="628873"/>
                </a:xfrm>
                <a:prstGeom prst="rect">
                  <a:avLst/>
                </a:prstGeom>
                <a:solidFill>
                  <a:schemeClr val="accent1">
                    <a:lumMod val="40000"/>
                    <a:lumOff val="60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latin typeface="Kozuka Gothic Pro M" pitchFamily="34" charset="-128"/>
                      <a:ea typeface="Kozuka Gothic Pro M" pitchFamily="34" charset="-128"/>
                    </a:rPr>
                    <a:t>TCP, UDP...</a:t>
                  </a:r>
                </a:p>
              </p:txBody>
            </p:sp>
            <p:sp>
              <p:nvSpPr>
                <p:cNvPr id="75" name="Rectangle 12"/>
                <p:cNvSpPr>
                  <a:spLocks/>
                </p:cNvSpPr>
                <p:nvPr/>
              </p:nvSpPr>
              <p:spPr bwMode="auto">
                <a:xfrm>
                  <a:off x="7363182" y="6030482"/>
                  <a:ext cx="5082817" cy="630922"/>
                </a:xfrm>
                <a:prstGeom prst="rect">
                  <a:avLst/>
                </a:prstGeom>
                <a:solidFill>
                  <a:schemeClr val="accent1">
                    <a:lumMod val="60000"/>
                    <a:lumOff val="40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latin typeface="Kozuka Gothic Pro M" pitchFamily="34" charset="-128"/>
                      <a:ea typeface="Kozuka Gothic Pro M" pitchFamily="34" charset="-128"/>
                    </a:rPr>
                    <a:t>IP (v4, v6)...</a:t>
                  </a:r>
                </a:p>
              </p:txBody>
            </p:sp>
            <p:sp>
              <p:nvSpPr>
                <p:cNvPr id="76" name="Rectangle 12"/>
                <p:cNvSpPr>
                  <a:spLocks/>
                </p:cNvSpPr>
                <p:nvPr/>
              </p:nvSpPr>
              <p:spPr bwMode="auto">
                <a:xfrm>
                  <a:off x="7363182" y="6661404"/>
                  <a:ext cx="5082817" cy="1270038"/>
                </a:xfrm>
                <a:prstGeom prst="rect">
                  <a:avLst/>
                </a:prstGeom>
                <a:solidFill>
                  <a:schemeClr val="accent1">
                    <a:lumMod val="75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solidFill>
                        <a:schemeClr val="accent1">
                          <a:lumMod val="40000"/>
                          <a:lumOff val="60000"/>
                        </a:schemeClr>
                      </a:solidFill>
                      <a:latin typeface="Kozuka Gothic Pro M" pitchFamily="34" charset="-128"/>
                      <a:ea typeface="Kozuka Gothic Pro M" pitchFamily="34" charset="-128"/>
                    </a:rPr>
                    <a:t>Ethernet, IEEE 802.11, USB, DSL... </a:t>
                  </a:r>
                </a:p>
                <a:p>
                  <a:pPr eaLnBrk="1">
                    <a:lnSpc>
                      <a:spcPct val="96000"/>
                    </a:lnSpc>
                    <a:buClr>
                      <a:srgbClr val="000000"/>
                    </a:buClr>
                    <a:buSzPct val="45000"/>
                    <a:buFont typeface="Wingdings" pitchFamily="2" charset="2"/>
                    <a:buNone/>
                    <a:defRPr/>
                  </a:pPr>
                  <a:endParaRPr lang="en-US" sz="1600" b="1" dirty="0">
                    <a:solidFill>
                      <a:schemeClr val="accent1">
                        <a:lumMod val="40000"/>
                        <a:lumOff val="60000"/>
                      </a:schemeClr>
                    </a:solidFill>
                    <a:latin typeface="Kozuka Gothic Pro M" pitchFamily="34" charset="-128"/>
                    <a:ea typeface="Kozuka Gothic Pro M" pitchFamily="34" charset="-128"/>
                  </a:endParaRPr>
                </a:p>
                <a:p>
                  <a:pPr eaLnBrk="1">
                    <a:lnSpc>
                      <a:spcPct val="96000"/>
                    </a:lnSpc>
                    <a:buClr>
                      <a:srgbClr val="000000"/>
                    </a:buClr>
                    <a:buSzPct val="45000"/>
                    <a:buFont typeface="Wingdings" pitchFamily="2" charset="2"/>
                    <a:buNone/>
                    <a:defRPr/>
                  </a:pPr>
                  <a:r>
                    <a:rPr lang="en-US" sz="1600" b="1" dirty="0">
                      <a:solidFill>
                        <a:schemeClr val="accent1">
                          <a:lumMod val="40000"/>
                          <a:lumOff val="60000"/>
                        </a:schemeClr>
                      </a:solidFill>
                      <a:latin typeface="Kozuka Gothic Pro M" pitchFamily="34" charset="-128"/>
                      <a:ea typeface="Kozuka Gothic Pro M" pitchFamily="34" charset="-128"/>
                    </a:rPr>
                    <a:t>NIC, Category 5 cables, Microwave</a:t>
                  </a:r>
                </a:p>
              </p:txBody>
            </p:sp>
            <p:sp>
              <p:nvSpPr>
                <p:cNvPr id="77" name="Rectangle 12"/>
                <p:cNvSpPr>
                  <a:spLocks/>
                </p:cNvSpPr>
                <p:nvPr/>
              </p:nvSpPr>
              <p:spPr bwMode="auto">
                <a:xfrm>
                  <a:off x="7363182" y="3510891"/>
                  <a:ext cx="5082817" cy="1890719"/>
                </a:xfrm>
                <a:prstGeom prst="rect">
                  <a:avLst/>
                </a:prstGeom>
                <a:solidFill>
                  <a:schemeClr val="accent1">
                    <a:lumMod val="20000"/>
                    <a:lumOff val="80000"/>
                  </a:schemeClr>
                </a:solidFill>
                <a:ln w="25400">
                  <a:solidFill>
                    <a:schemeClr val="tx1"/>
                  </a:solidFill>
                  <a:miter lim="800000"/>
                  <a:headEnd/>
                  <a:tailEnd/>
                </a:ln>
              </p:spPr>
              <p:txBody>
                <a:bodyPr anchor="ctr"/>
                <a:lstStyle/>
                <a:p>
                  <a:pPr eaLnBrk="1">
                    <a:lnSpc>
                      <a:spcPct val="96000"/>
                    </a:lnSpc>
                    <a:buClr>
                      <a:srgbClr val="000000"/>
                    </a:buClr>
                    <a:buSzPct val="45000"/>
                    <a:buFont typeface="Wingdings" pitchFamily="2" charset="2"/>
                    <a:buNone/>
                    <a:defRPr/>
                  </a:pPr>
                  <a:r>
                    <a:rPr lang="en-US" sz="1600" b="1" dirty="0">
                      <a:latin typeface="Kozuka Gothic Pro M" pitchFamily="34" charset="-128"/>
                      <a:ea typeface="Kozuka Gothic Pro M" pitchFamily="34" charset="-128"/>
                    </a:rPr>
                    <a:t>HTTP, FTP, IMAP, POP, SSH...</a:t>
                  </a:r>
                </a:p>
              </p:txBody>
            </p:sp>
          </p:grpSp>
        </p:grpSp>
        <p:sp>
          <p:nvSpPr>
            <p:cNvPr id="34821" name="TextBox 79"/>
            <p:cNvSpPr txBox="1">
              <a:spLocks noChangeArrowheads="1"/>
            </p:cNvSpPr>
            <p:nvPr/>
          </p:nvSpPr>
          <p:spPr bwMode="auto">
            <a:xfrm>
              <a:off x="4125087" y="8010435"/>
              <a:ext cx="2331050" cy="6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pPr eaLnBrk="1"/>
              <a:r>
                <a:rPr lang="en-US" altLang="en-US" sz="900" b="1">
                  <a:latin typeface="Kozuka Gothic Pro M" charset="-128"/>
                  <a:ea typeface="Kozuka Gothic Pro M" charset="-128"/>
                </a:rPr>
                <a:t>RFC 1122</a:t>
              </a:r>
            </a:p>
            <a:p>
              <a:pPr eaLnBrk="1"/>
              <a:r>
                <a:rPr lang="en-US" altLang="en-US" sz="900" b="1">
                  <a:latin typeface="Kozuka Gothic Pro M" charset="-128"/>
                  <a:ea typeface="Kozuka Gothic Pro M" charset="-128"/>
                </a:rPr>
                <a:t>http://tools.ietf.org/html/rfc1122</a:t>
              </a:r>
            </a:p>
            <a:p>
              <a:pPr eaLnBrk="1"/>
              <a:endParaRPr lang="en-US" altLang="en-US" sz="900" b="1">
                <a:latin typeface="Kozuka Gothic Pro M" charset="-128"/>
                <a:ea typeface="Kozuka Gothic Pro M" charset="-128"/>
              </a:endParaRPr>
            </a:p>
          </p:txBody>
        </p:sp>
      </p:grpSp>
      <p:cxnSp>
        <p:nvCxnSpPr>
          <p:cNvPr id="98" name="Straight Connector 97"/>
          <p:cNvCxnSpPr>
            <a:stCxn id="76" idx="1"/>
            <a:endCxn id="76" idx="3"/>
          </p:cNvCxnSpPr>
          <p:nvPr/>
        </p:nvCxnSpPr>
        <p:spPr>
          <a:xfrm>
            <a:off x="5394325" y="5654675"/>
            <a:ext cx="3940175" cy="0"/>
          </a:xfrm>
          <a:prstGeom prst="line">
            <a:avLst/>
          </a:prstGeom>
          <a:ln cmpd="sng">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descr="C:\Documents and Settings\arlen\Local Settings\Temporary Internet Files\Content.IE5\60JUL2MZ\MC90043524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25" y="1890713"/>
            <a:ext cx="80645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2" name="Picture 3" descr="C:\Documents and Settings\arlen\Local Settings\Temporary Internet Files\Content.IE5\QLKWF6EG\MP90031418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49450"/>
            <a:ext cx="1201738"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itle 1"/>
          <p:cNvSpPr>
            <a:spLocks noGrp="1"/>
          </p:cNvSpPr>
          <p:nvPr>
            <p:ph type="title"/>
          </p:nvPr>
        </p:nvSpPr>
        <p:spPr/>
        <p:txBody>
          <a:bodyPr/>
          <a:lstStyle/>
          <a:p>
            <a:r>
              <a:rPr lang="en-US" altLang="en-US">
                <a:ea typeface="ＭＳ Ｐゴシック" charset="-128"/>
              </a:rPr>
              <a:t>Web Browsing</a:t>
            </a:r>
          </a:p>
        </p:txBody>
      </p:sp>
      <p:grpSp>
        <p:nvGrpSpPr>
          <p:cNvPr id="35844" name="Group 6"/>
          <p:cNvGrpSpPr>
            <a:grpSpLocks/>
          </p:cNvGrpSpPr>
          <p:nvPr/>
        </p:nvGrpSpPr>
        <p:grpSpPr bwMode="auto">
          <a:xfrm>
            <a:off x="728663" y="2125663"/>
            <a:ext cx="233362" cy="4056062"/>
            <a:chOff x="4197031" y="2743200"/>
            <a:chExt cx="400369" cy="5232086"/>
          </a:xfrm>
        </p:grpSpPr>
        <p:sp>
          <p:nvSpPr>
            <p:cNvPr id="3" name="Rectangle 12"/>
            <p:cNvSpPr>
              <a:spLocks/>
            </p:cNvSpPr>
            <p:nvPr/>
          </p:nvSpPr>
          <p:spPr bwMode="auto">
            <a:xfrm>
              <a:off x="4197031" y="4725011"/>
              <a:ext cx="400369" cy="1066189"/>
            </a:xfrm>
            <a:prstGeom prst="rect">
              <a:avLst/>
            </a:prstGeom>
            <a:solidFill>
              <a:schemeClr val="accent1">
                <a:lumMod val="40000"/>
                <a:lumOff val="60000"/>
              </a:schemeClr>
            </a:solidFill>
            <a:ln w="25400">
              <a:solidFill>
                <a:schemeClr val="tx1"/>
              </a:solidFill>
              <a:miter lim="800000"/>
              <a:headEnd/>
              <a:tailEnd/>
            </a:ln>
          </p:spPr>
          <p:txBody>
            <a:bodyPr vert="vert270" anchor="ctr"/>
            <a:lstStyle/>
            <a:p>
              <a:pPr eaLnBrk="1">
                <a:lnSpc>
                  <a:spcPct val="96000"/>
                </a:lnSpc>
                <a:buClr>
                  <a:srgbClr val="000000"/>
                </a:buClr>
                <a:buSzPct val="45000"/>
                <a:buFont typeface="Wingdings" pitchFamily="2" charset="2"/>
                <a:buNone/>
                <a:defRPr/>
              </a:pPr>
              <a:r>
                <a:rPr lang="en-US" sz="1100" dirty="0">
                  <a:latin typeface="Kozuka Gothic Pro M" pitchFamily="34" charset="-128"/>
                  <a:ea typeface="Kozuka Gothic Pro M" pitchFamily="34" charset="-128"/>
                </a:rPr>
                <a:t>Transport</a:t>
              </a:r>
            </a:p>
          </p:txBody>
        </p:sp>
        <p:sp>
          <p:nvSpPr>
            <p:cNvPr id="4" name="Rectangle 12"/>
            <p:cNvSpPr>
              <a:spLocks/>
            </p:cNvSpPr>
            <p:nvPr/>
          </p:nvSpPr>
          <p:spPr bwMode="auto">
            <a:xfrm>
              <a:off x="4197031" y="5796410"/>
              <a:ext cx="400369" cy="909190"/>
            </a:xfrm>
            <a:prstGeom prst="rect">
              <a:avLst/>
            </a:prstGeom>
            <a:solidFill>
              <a:schemeClr val="accent1">
                <a:lumMod val="60000"/>
                <a:lumOff val="40000"/>
              </a:schemeClr>
            </a:solidFill>
            <a:ln w="25400">
              <a:solidFill>
                <a:schemeClr val="tx1"/>
              </a:solidFill>
              <a:miter lim="800000"/>
              <a:headEnd/>
              <a:tailEnd/>
            </a:ln>
          </p:spPr>
          <p:txBody>
            <a:bodyPr vert="vert270" anchor="ctr"/>
            <a:lstStyle/>
            <a:p>
              <a:pPr eaLnBrk="1">
                <a:lnSpc>
                  <a:spcPct val="96000"/>
                </a:lnSpc>
                <a:buClr>
                  <a:srgbClr val="000000"/>
                </a:buClr>
                <a:buSzPct val="45000"/>
                <a:buFont typeface="Wingdings" pitchFamily="2" charset="2"/>
                <a:buNone/>
                <a:defRPr/>
              </a:pPr>
              <a:r>
                <a:rPr lang="en-US" sz="1100" dirty="0">
                  <a:latin typeface="Kozuka Gothic Pro M" pitchFamily="34" charset="-128"/>
                  <a:ea typeface="Kozuka Gothic Pro M" pitchFamily="34" charset="-128"/>
                </a:rPr>
                <a:t>Internet</a:t>
              </a:r>
            </a:p>
          </p:txBody>
        </p:sp>
        <p:sp>
          <p:nvSpPr>
            <p:cNvPr id="5" name="Rectangle 12"/>
            <p:cNvSpPr>
              <a:spLocks/>
            </p:cNvSpPr>
            <p:nvPr/>
          </p:nvSpPr>
          <p:spPr bwMode="auto">
            <a:xfrm>
              <a:off x="4197031" y="6705600"/>
              <a:ext cx="400369" cy="1269686"/>
            </a:xfrm>
            <a:prstGeom prst="rect">
              <a:avLst/>
            </a:prstGeom>
            <a:solidFill>
              <a:schemeClr val="accent1">
                <a:lumMod val="75000"/>
              </a:schemeClr>
            </a:solidFill>
            <a:ln w="25400">
              <a:solidFill>
                <a:schemeClr val="tx1"/>
              </a:solidFill>
              <a:miter lim="800000"/>
              <a:headEnd/>
              <a:tailEnd/>
            </a:ln>
          </p:spPr>
          <p:txBody>
            <a:bodyPr vert="vert270" anchor="ctr"/>
            <a:lstStyle/>
            <a:p>
              <a:pPr eaLnBrk="1">
                <a:lnSpc>
                  <a:spcPct val="96000"/>
                </a:lnSpc>
                <a:buClr>
                  <a:srgbClr val="000000"/>
                </a:buClr>
                <a:buSzPct val="45000"/>
                <a:buFont typeface="Wingdings" pitchFamily="2" charset="2"/>
                <a:buNone/>
                <a:defRPr/>
              </a:pPr>
              <a:r>
                <a:rPr lang="en-US" sz="1100" dirty="0">
                  <a:solidFill>
                    <a:schemeClr val="accent1">
                      <a:lumMod val="40000"/>
                      <a:lumOff val="60000"/>
                    </a:schemeClr>
                  </a:solidFill>
                  <a:latin typeface="Kozuka Gothic Pro M" pitchFamily="34" charset="-128"/>
                  <a:ea typeface="Kozuka Gothic Pro M" pitchFamily="34" charset="-128"/>
                </a:rPr>
                <a:t>Link</a:t>
              </a:r>
            </a:p>
          </p:txBody>
        </p:sp>
        <p:sp>
          <p:nvSpPr>
            <p:cNvPr id="6" name="Rectangle 12"/>
            <p:cNvSpPr>
              <a:spLocks/>
            </p:cNvSpPr>
            <p:nvPr/>
          </p:nvSpPr>
          <p:spPr bwMode="auto">
            <a:xfrm>
              <a:off x="4197031" y="2743200"/>
              <a:ext cx="400369" cy="1981811"/>
            </a:xfrm>
            <a:prstGeom prst="rect">
              <a:avLst/>
            </a:prstGeom>
            <a:solidFill>
              <a:schemeClr val="accent1">
                <a:lumMod val="20000"/>
                <a:lumOff val="80000"/>
              </a:schemeClr>
            </a:solidFill>
            <a:ln w="25400">
              <a:solidFill>
                <a:schemeClr val="tx1"/>
              </a:solidFill>
              <a:miter lim="800000"/>
              <a:headEnd/>
              <a:tailEnd/>
            </a:ln>
          </p:spPr>
          <p:txBody>
            <a:bodyPr vert="vert270" anchor="ctr"/>
            <a:lstStyle/>
            <a:p>
              <a:pPr eaLnBrk="1">
                <a:lnSpc>
                  <a:spcPct val="96000"/>
                </a:lnSpc>
                <a:buClr>
                  <a:srgbClr val="000000"/>
                </a:buClr>
                <a:buSzPct val="45000"/>
                <a:buFont typeface="Wingdings" pitchFamily="2" charset="2"/>
                <a:buNone/>
                <a:defRPr/>
              </a:pPr>
              <a:r>
                <a:rPr lang="en-US" sz="1100" dirty="0">
                  <a:latin typeface="Kozuka Gothic Pro M" pitchFamily="34" charset="-128"/>
                  <a:ea typeface="Kozuka Gothic Pro M" pitchFamily="34" charset="-128"/>
                </a:rPr>
                <a:t>Application</a:t>
              </a:r>
            </a:p>
          </p:txBody>
        </p:sp>
      </p:grpSp>
      <p:grpSp>
        <p:nvGrpSpPr>
          <p:cNvPr id="35845" name="Group 7"/>
          <p:cNvGrpSpPr>
            <a:grpSpLocks/>
          </p:cNvGrpSpPr>
          <p:nvPr/>
        </p:nvGrpSpPr>
        <p:grpSpPr bwMode="auto">
          <a:xfrm>
            <a:off x="9056688" y="2125663"/>
            <a:ext cx="233362" cy="4056062"/>
            <a:chOff x="4197031" y="2743200"/>
            <a:chExt cx="400369" cy="5232086"/>
          </a:xfrm>
        </p:grpSpPr>
        <p:sp>
          <p:nvSpPr>
            <p:cNvPr id="9" name="Rectangle 12"/>
            <p:cNvSpPr>
              <a:spLocks/>
            </p:cNvSpPr>
            <p:nvPr/>
          </p:nvSpPr>
          <p:spPr bwMode="auto">
            <a:xfrm>
              <a:off x="4197031" y="4725011"/>
              <a:ext cx="400369" cy="1066189"/>
            </a:xfrm>
            <a:prstGeom prst="rect">
              <a:avLst/>
            </a:prstGeom>
            <a:solidFill>
              <a:schemeClr val="accent1">
                <a:lumMod val="40000"/>
                <a:lumOff val="60000"/>
              </a:schemeClr>
            </a:solidFill>
            <a:ln w="25400">
              <a:solidFill>
                <a:schemeClr val="tx1"/>
              </a:solidFill>
              <a:miter lim="800000"/>
              <a:headEnd/>
              <a:tailEnd/>
            </a:ln>
          </p:spPr>
          <p:txBody>
            <a:bodyPr vert="vert270" anchor="ctr"/>
            <a:lstStyle/>
            <a:p>
              <a:pPr eaLnBrk="1">
                <a:lnSpc>
                  <a:spcPct val="96000"/>
                </a:lnSpc>
                <a:buClr>
                  <a:srgbClr val="000000"/>
                </a:buClr>
                <a:buSzPct val="45000"/>
                <a:buFont typeface="Wingdings" pitchFamily="2" charset="2"/>
                <a:buNone/>
                <a:defRPr/>
              </a:pPr>
              <a:r>
                <a:rPr lang="en-US" sz="1100" dirty="0">
                  <a:latin typeface="Kozuka Gothic Pro M" pitchFamily="34" charset="-128"/>
                  <a:ea typeface="Kozuka Gothic Pro M" pitchFamily="34" charset="-128"/>
                </a:rPr>
                <a:t>Transport</a:t>
              </a:r>
            </a:p>
          </p:txBody>
        </p:sp>
        <p:sp>
          <p:nvSpPr>
            <p:cNvPr id="10" name="Rectangle 12"/>
            <p:cNvSpPr>
              <a:spLocks/>
            </p:cNvSpPr>
            <p:nvPr/>
          </p:nvSpPr>
          <p:spPr bwMode="auto">
            <a:xfrm>
              <a:off x="4197031" y="5796410"/>
              <a:ext cx="400369" cy="909190"/>
            </a:xfrm>
            <a:prstGeom prst="rect">
              <a:avLst/>
            </a:prstGeom>
            <a:solidFill>
              <a:schemeClr val="accent1">
                <a:lumMod val="60000"/>
                <a:lumOff val="40000"/>
              </a:schemeClr>
            </a:solidFill>
            <a:ln w="25400">
              <a:solidFill>
                <a:schemeClr val="tx1"/>
              </a:solidFill>
              <a:miter lim="800000"/>
              <a:headEnd/>
              <a:tailEnd/>
            </a:ln>
          </p:spPr>
          <p:txBody>
            <a:bodyPr vert="vert270" anchor="ctr"/>
            <a:lstStyle/>
            <a:p>
              <a:pPr eaLnBrk="1">
                <a:lnSpc>
                  <a:spcPct val="96000"/>
                </a:lnSpc>
                <a:buClr>
                  <a:srgbClr val="000000"/>
                </a:buClr>
                <a:buSzPct val="45000"/>
                <a:buFont typeface="Wingdings" pitchFamily="2" charset="2"/>
                <a:buNone/>
                <a:defRPr/>
              </a:pPr>
              <a:r>
                <a:rPr lang="en-US" sz="1100" dirty="0">
                  <a:latin typeface="Kozuka Gothic Pro M" pitchFamily="34" charset="-128"/>
                  <a:ea typeface="Kozuka Gothic Pro M" pitchFamily="34" charset="-128"/>
                </a:rPr>
                <a:t>Internet</a:t>
              </a:r>
            </a:p>
          </p:txBody>
        </p:sp>
        <p:sp>
          <p:nvSpPr>
            <p:cNvPr id="11" name="Rectangle 12"/>
            <p:cNvSpPr>
              <a:spLocks/>
            </p:cNvSpPr>
            <p:nvPr/>
          </p:nvSpPr>
          <p:spPr bwMode="auto">
            <a:xfrm>
              <a:off x="4197031" y="6705600"/>
              <a:ext cx="400369" cy="1269686"/>
            </a:xfrm>
            <a:prstGeom prst="rect">
              <a:avLst/>
            </a:prstGeom>
            <a:solidFill>
              <a:schemeClr val="accent1">
                <a:lumMod val="75000"/>
              </a:schemeClr>
            </a:solidFill>
            <a:ln w="25400">
              <a:solidFill>
                <a:schemeClr val="tx1"/>
              </a:solidFill>
              <a:miter lim="800000"/>
              <a:headEnd/>
              <a:tailEnd/>
            </a:ln>
          </p:spPr>
          <p:txBody>
            <a:bodyPr vert="vert270" anchor="ctr"/>
            <a:lstStyle/>
            <a:p>
              <a:pPr eaLnBrk="1">
                <a:lnSpc>
                  <a:spcPct val="96000"/>
                </a:lnSpc>
                <a:buClr>
                  <a:srgbClr val="000000"/>
                </a:buClr>
                <a:buSzPct val="45000"/>
                <a:buFont typeface="Wingdings" pitchFamily="2" charset="2"/>
                <a:buNone/>
                <a:defRPr/>
              </a:pPr>
              <a:r>
                <a:rPr lang="en-US" sz="1100" dirty="0">
                  <a:solidFill>
                    <a:schemeClr val="accent1">
                      <a:lumMod val="40000"/>
                      <a:lumOff val="60000"/>
                    </a:schemeClr>
                  </a:solidFill>
                  <a:latin typeface="Kozuka Gothic Pro M" pitchFamily="34" charset="-128"/>
                  <a:ea typeface="Kozuka Gothic Pro M" pitchFamily="34" charset="-128"/>
                </a:rPr>
                <a:t>Link</a:t>
              </a:r>
            </a:p>
          </p:txBody>
        </p:sp>
        <p:sp>
          <p:nvSpPr>
            <p:cNvPr id="12" name="Rectangle 12"/>
            <p:cNvSpPr>
              <a:spLocks/>
            </p:cNvSpPr>
            <p:nvPr/>
          </p:nvSpPr>
          <p:spPr bwMode="auto">
            <a:xfrm>
              <a:off x="4197031" y="2743200"/>
              <a:ext cx="400369" cy="1981811"/>
            </a:xfrm>
            <a:prstGeom prst="rect">
              <a:avLst/>
            </a:prstGeom>
            <a:solidFill>
              <a:schemeClr val="accent1">
                <a:lumMod val="20000"/>
                <a:lumOff val="80000"/>
              </a:schemeClr>
            </a:solidFill>
            <a:ln w="25400">
              <a:solidFill>
                <a:schemeClr val="tx1"/>
              </a:solidFill>
              <a:miter lim="800000"/>
              <a:headEnd/>
              <a:tailEnd/>
            </a:ln>
          </p:spPr>
          <p:txBody>
            <a:bodyPr vert="vert270" anchor="ctr"/>
            <a:lstStyle/>
            <a:p>
              <a:pPr eaLnBrk="1">
                <a:lnSpc>
                  <a:spcPct val="96000"/>
                </a:lnSpc>
                <a:buClr>
                  <a:srgbClr val="000000"/>
                </a:buClr>
                <a:buSzPct val="45000"/>
                <a:buFont typeface="Wingdings" pitchFamily="2" charset="2"/>
                <a:buNone/>
                <a:defRPr/>
              </a:pPr>
              <a:r>
                <a:rPr lang="en-US" sz="1100" dirty="0">
                  <a:latin typeface="Kozuka Gothic Pro M" pitchFamily="34" charset="-128"/>
                  <a:ea typeface="Kozuka Gothic Pro M" pitchFamily="34" charset="-128"/>
                </a:rPr>
                <a:t>Application</a:t>
              </a:r>
            </a:p>
          </p:txBody>
        </p:sp>
      </p:grpSp>
      <p:pic>
        <p:nvPicPr>
          <p:cNvPr id="358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0" y="2244725"/>
            <a:ext cx="83502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6" descr="C:\Documents and Settings\arlen\Local Settings\Temporary Internet Files\Content.IE5\S1C6TV35\MC900432567[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675" y="6024563"/>
            <a:ext cx="1004888"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Cloud"/>
          <p:cNvSpPr>
            <a:spLocks noChangeAspect="1" noEditPoints="1" noChangeArrowheads="1"/>
          </p:cNvSpPr>
          <p:nvPr/>
        </p:nvSpPr>
        <p:spPr bwMode="auto">
          <a:xfrm>
            <a:off x="3149600" y="6142038"/>
            <a:ext cx="969963" cy="649287"/>
          </a:xfrm>
          <a:custGeom>
            <a:avLst/>
            <a:gdLst>
              <a:gd name="T0" fmla="*/ 6067702 w 21600"/>
              <a:gd name="T1" fmla="*/ 293341344 h 21600"/>
              <a:gd name="T2" fmla="*/ 977976601 w 21600"/>
              <a:gd name="T3" fmla="*/ 586057448 h 21600"/>
              <a:gd name="T4" fmla="*/ 1954321778 w 21600"/>
              <a:gd name="T5" fmla="*/ 293341344 h 21600"/>
              <a:gd name="T6" fmla="*/ 977976601 w 21600"/>
              <a:gd name="T7" fmla="*/ 3354445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96B9D2"/>
              </a:gs>
              <a:gs pos="50000">
                <a:srgbClr val="C0D3E1"/>
              </a:gs>
              <a:gs pos="100000">
                <a:srgbClr val="E0E9F0"/>
              </a:gs>
            </a:gsLst>
            <a:lin ang="2700000" scaled="1"/>
          </a:gradFill>
          <a:ln w="9525">
            <a:solidFill>
              <a:srgbClr val="000000">
                <a:alpha val="14902"/>
              </a:srgbClr>
            </a:solidFill>
            <a:miter lim="800000"/>
            <a:headEnd/>
            <a:tailEnd/>
          </a:ln>
          <a:effectLst>
            <a:outerShdw blurRad="190500" dist="38100" dir="2700000" sx="100999" sy="100999" algn="tl" rotWithShape="0">
              <a:srgbClr val="000000">
                <a:alpha val="23996"/>
              </a:srgbClr>
            </a:outerShdw>
          </a:effectLst>
        </p:spPr>
        <p:txBody>
          <a:bodyPr lIns="70875" tIns="35438" rIns="70875" bIns="35438"/>
          <a:lstStyle/>
          <a:p>
            <a:endParaRPr lang="en-US"/>
          </a:p>
        </p:txBody>
      </p:sp>
      <p:pic>
        <p:nvPicPr>
          <p:cNvPr id="35849" name="Picture 26" descr="cableModem.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00313" y="6024563"/>
            <a:ext cx="2794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Connector 28"/>
          <p:cNvCxnSpPr>
            <a:stCxn id="35847" idx="3"/>
            <a:endCxn id="35849" idx="1"/>
          </p:cNvCxnSpPr>
          <p:nvPr/>
        </p:nvCxnSpPr>
        <p:spPr>
          <a:xfrm flipV="1">
            <a:off x="2087563" y="6330950"/>
            <a:ext cx="412750" cy="195263"/>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30" name="Cloud"/>
          <p:cNvSpPr>
            <a:spLocks noChangeAspect="1" noEditPoints="1" noChangeArrowheads="1"/>
          </p:cNvSpPr>
          <p:nvPr/>
        </p:nvSpPr>
        <p:spPr bwMode="auto">
          <a:xfrm>
            <a:off x="5453063" y="6142038"/>
            <a:ext cx="969962" cy="649287"/>
          </a:xfrm>
          <a:custGeom>
            <a:avLst/>
            <a:gdLst>
              <a:gd name="T0" fmla="*/ 6067696 w 21600"/>
              <a:gd name="T1" fmla="*/ 293341344 h 21600"/>
              <a:gd name="T2" fmla="*/ 977972539 w 21600"/>
              <a:gd name="T3" fmla="*/ 586057448 h 21600"/>
              <a:gd name="T4" fmla="*/ 1954315766 w 21600"/>
              <a:gd name="T5" fmla="*/ 293341344 h 21600"/>
              <a:gd name="T6" fmla="*/ 977972539 w 21600"/>
              <a:gd name="T7" fmla="*/ 3354445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96B9D2"/>
              </a:gs>
              <a:gs pos="50000">
                <a:srgbClr val="C0D3E1"/>
              </a:gs>
              <a:gs pos="100000">
                <a:srgbClr val="E0E9F0"/>
              </a:gs>
            </a:gsLst>
            <a:lin ang="2700000" scaled="1"/>
          </a:gradFill>
          <a:ln w="9525">
            <a:solidFill>
              <a:srgbClr val="000000">
                <a:alpha val="14902"/>
              </a:srgbClr>
            </a:solidFill>
            <a:miter lim="800000"/>
            <a:headEnd/>
            <a:tailEnd/>
          </a:ln>
          <a:effectLst>
            <a:outerShdw blurRad="190500" dist="38100" dir="2700000" sx="100999" sy="100999" algn="tl" rotWithShape="0">
              <a:srgbClr val="000000">
                <a:alpha val="23996"/>
              </a:srgbClr>
            </a:outerShdw>
          </a:effectLst>
        </p:spPr>
        <p:txBody>
          <a:bodyPr lIns="70875" tIns="35438" rIns="70875" bIns="35438"/>
          <a:lstStyle/>
          <a:p>
            <a:endParaRPr lang="en-US"/>
          </a:p>
        </p:txBody>
      </p:sp>
      <p:cxnSp>
        <p:nvCxnSpPr>
          <p:cNvPr id="32" name="Straight Connector 31"/>
          <p:cNvCxnSpPr>
            <a:stCxn id="35849" idx="3"/>
            <a:endCxn id="1032" idx="0"/>
          </p:cNvCxnSpPr>
          <p:nvPr/>
        </p:nvCxnSpPr>
        <p:spPr>
          <a:xfrm>
            <a:off x="2779713" y="6330950"/>
            <a:ext cx="373062" cy="136525"/>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pic>
        <p:nvPicPr>
          <p:cNvPr id="35853" name="Picture 32" descr="router.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49763" y="5965825"/>
            <a:ext cx="560387"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4" name="Picture 33" descr="router.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11963" y="5905500"/>
            <a:ext cx="56197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5" name="Picture 41" descr="nic.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92125" y="5905500"/>
            <a:ext cx="665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6" name="Picture 42" descr="nic.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820150" y="5905500"/>
            <a:ext cx="665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Straight Connector 48"/>
          <p:cNvCxnSpPr>
            <a:stCxn id="35855" idx="2"/>
            <a:endCxn id="35847" idx="1"/>
          </p:cNvCxnSpPr>
          <p:nvPr/>
        </p:nvCxnSpPr>
        <p:spPr>
          <a:xfrm rot="16200000" flipH="1">
            <a:off x="842962" y="6286501"/>
            <a:ext cx="220663" cy="258762"/>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1032" idx="2"/>
            <a:endCxn id="35853" idx="1"/>
          </p:cNvCxnSpPr>
          <p:nvPr/>
        </p:nvCxnSpPr>
        <p:spPr>
          <a:xfrm flipV="1">
            <a:off x="4119563" y="6357938"/>
            <a:ext cx="330200" cy="109537"/>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35853" idx="3"/>
            <a:endCxn id="30" idx="0"/>
          </p:cNvCxnSpPr>
          <p:nvPr/>
        </p:nvCxnSpPr>
        <p:spPr>
          <a:xfrm>
            <a:off x="5010150" y="6357938"/>
            <a:ext cx="446088" cy="109537"/>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30" idx="2"/>
            <a:endCxn id="35854" idx="1"/>
          </p:cNvCxnSpPr>
          <p:nvPr/>
        </p:nvCxnSpPr>
        <p:spPr>
          <a:xfrm flipV="1">
            <a:off x="6423025" y="6299200"/>
            <a:ext cx="388938" cy="168275"/>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pic>
        <p:nvPicPr>
          <p:cNvPr id="35861" name="Picture 56" descr="switch.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816850" y="6437313"/>
            <a:ext cx="104775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 name="Straight Connector 81"/>
          <p:cNvCxnSpPr>
            <a:stCxn id="35854" idx="3"/>
            <a:endCxn id="35861" idx="1"/>
          </p:cNvCxnSpPr>
          <p:nvPr/>
        </p:nvCxnSpPr>
        <p:spPr>
          <a:xfrm>
            <a:off x="7373938" y="6299200"/>
            <a:ext cx="442912" cy="24765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35861" idx="3"/>
            <a:endCxn id="35856" idx="2"/>
          </p:cNvCxnSpPr>
          <p:nvPr/>
        </p:nvCxnSpPr>
        <p:spPr>
          <a:xfrm flipV="1">
            <a:off x="8864600" y="6305550"/>
            <a:ext cx="288925" cy="24130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87" name="Rectangle 86"/>
          <p:cNvSpPr>
            <a:spLocks noChangeArrowheads="1"/>
          </p:cNvSpPr>
          <p:nvPr/>
        </p:nvSpPr>
        <p:spPr bwMode="auto">
          <a:xfrm>
            <a:off x="1087438" y="4075113"/>
            <a:ext cx="768350" cy="295275"/>
          </a:xfrm>
          <a:prstGeom prst="rect">
            <a:avLst/>
          </a:prstGeom>
          <a:solidFill>
            <a:srgbClr val="7EB606"/>
          </a:solidFill>
          <a:ln w="12700">
            <a:solidFill>
              <a:srgbClr val="287A9E"/>
            </a:solidFill>
            <a:miter lim="800000"/>
            <a:headEnd/>
            <a:tailEnd/>
          </a:ln>
          <a:effectLst>
            <a:outerShdw blurRad="63500" dist="26940" dir="5400000" sx="100999" sy="100999" rotWithShape="0">
              <a:srgbClr val="000000">
                <a:alpha val="39998"/>
              </a:srgbClr>
            </a:outerShdw>
          </a:effectLst>
        </p:spPr>
        <p:txBody>
          <a:bodyPr lIns="70875" tIns="35438" rIns="70875" bIns="35438" anchor="ctr"/>
          <a:lstStyle/>
          <a:p>
            <a:pPr algn="ctr" eaLnBrk="1">
              <a:lnSpc>
                <a:spcPct val="96000"/>
              </a:lnSpc>
              <a:buClr>
                <a:srgbClr val="000000"/>
              </a:buClr>
              <a:buSzPct val="45000"/>
              <a:buFont typeface="Wingdings" pitchFamily="2" charset="2"/>
              <a:buNone/>
              <a:defRPr/>
            </a:pPr>
            <a:r>
              <a:rPr lang="en-US" sz="1900" dirty="0">
                <a:solidFill>
                  <a:schemeClr val="lt1"/>
                </a:solidFill>
                <a:latin typeface="+mn-lt"/>
                <a:ea typeface="+mn-ea"/>
              </a:rPr>
              <a:t>TCP</a:t>
            </a:r>
          </a:p>
        </p:txBody>
      </p:sp>
      <p:sp>
        <p:nvSpPr>
          <p:cNvPr id="88" name="Rectangle 87"/>
          <p:cNvSpPr>
            <a:spLocks noChangeArrowheads="1"/>
          </p:cNvSpPr>
          <p:nvPr/>
        </p:nvSpPr>
        <p:spPr bwMode="auto">
          <a:xfrm>
            <a:off x="8112125" y="4075113"/>
            <a:ext cx="768350" cy="295275"/>
          </a:xfrm>
          <a:prstGeom prst="rect">
            <a:avLst/>
          </a:prstGeom>
          <a:solidFill>
            <a:srgbClr val="7EB606"/>
          </a:solidFill>
          <a:ln w="12700">
            <a:solidFill>
              <a:srgbClr val="287A9E"/>
            </a:solidFill>
            <a:miter lim="800000"/>
            <a:headEnd/>
            <a:tailEnd/>
          </a:ln>
          <a:effectLst>
            <a:outerShdw blurRad="63500" dist="26940" dir="5400000" sx="100999" sy="100999" rotWithShape="0">
              <a:srgbClr val="000000">
                <a:alpha val="39998"/>
              </a:srgbClr>
            </a:outerShdw>
          </a:effectLst>
        </p:spPr>
        <p:txBody>
          <a:bodyPr lIns="70875" tIns="35438" rIns="70875" bIns="35438" anchor="ctr"/>
          <a:lstStyle/>
          <a:p>
            <a:pPr algn="ctr" eaLnBrk="1">
              <a:lnSpc>
                <a:spcPct val="96000"/>
              </a:lnSpc>
              <a:buClr>
                <a:srgbClr val="000000"/>
              </a:buClr>
              <a:buSzPct val="45000"/>
              <a:buFont typeface="Wingdings" pitchFamily="2" charset="2"/>
              <a:buNone/>
              <a:defRPr/>
            </a:pPr>
            <a:r>
              <a:rPr lang="en-US" sz="1900" dirty="0">
                <a:solidFill>
                  <a:schemeClr val="lt1"/>
                </a:solidFill>
                <a:latin typeface="+mn-lt"/>
                <a:ea typeface="+mn-ea"/>
              </a:rPr>
              <a:t>TCP</a:t>
            </a:r>
          </a:p>
        </p:txBody>
      </p:sp>
      <p:sp>
        <p:nvSpPr>
          <p:cNvPr id="89" name="TextBox 88"/>
          <p:cNvSpPr txBox="1"/>
          <p:nvPr/>
        </p:nvSpPr>
        <p:spPr>
          <a:xfrm>
            <a:off x="4473575" y="1535113"/>
            <a:ext cx="1074738" cy="352425"/>
          </a:xfrm>
          <a:prstGeom prst="rect">
            <a:avLst/>
          </a:prstGeom>
          <a:noFill/>
        </p:spPr>
        <p:txBody>
          <a:bodyPr wrap="none" lIns="70875" tIns="35438" rIns="70875" bIns="35438">
            <a:spAutoFit/>
          </a:bodyPr>
          <a:lstStyle/>
          <a:p>
            <a:pPr eaLnBrk="1">
              <a:lnSpc>
                <a:spcPct val="96000"/>
              </a:lnSpc>
              <a:buClr>
                <a:srgbClr val="000000"/>
              </a:buClr>
              <a:buSzPct val="45000"/>
              <a:buFont typeface="Wingdings" pitchFamily="2" charset="2"/>
              <a:buNone/>
              <a:defRPr/>
            </a:pPr>
            <a:r>
              <a:rPr lang="en-US" sz="1900" dirty="0">
                <a:solidFill>
                  <a:schemeClr val="accent1">
                    <a:lumMod val="75000"/>
                  </a:schemeClr>
                </a:solidFill>
                <a:latin typeface="Kozuka Gothic Pro M" pitchFamily="34" charset="-128"/>
                <a:ea typeface="Kozuka Gothic Pro M" pitchFamily="34" charset="-128"/>
              </a:rPr>
              <a:t>Revisited</a:t>
            </a:r>
            <a:endParaRPr lang="en-US" sz="1900" i="1" dirty="0">
              <a:solidFill>
                <a:schemeClr val="accent1">
                  <a:lumMod val="75000"/>
                </a:schemeClr>
              </a:solidFill>
              <a:latin typeface="Kozuka Gothic Pro M" pitchFamily="34" charset="-128"/>
              <a:ea typeface="Kozuka Gothic Pro M" pitchFamily="34" charset="-128"/>
            </a:endParaRPr>
          </a:p>
        </p:txBody>
      </p:sp>
      <p:sp>
        <p:nvSpPr>
          <p:cNvPr id="92" name="Rectangle 91"/>
          <p:cNvSpPr/>
          <p:nvPr/>
        </p:nvSpPr>
        <p:spPr>
          <a:xfrm>
            <a:off x="1087279" y="4813387"/>
            <a:ext cx="767860" cy="295300"/>
          </a:xfrm>
          <a:prstGeom prst="rect">
            <a:avLst/>
          </a:prstGeom>
        </p:spPr>
        <p:style>
          <a:lnRef idx="1">
            <a:schemeClr val="accent1"/>
          </a:lnRef>
          <a:fillRef idx="3">
            <a:schemeClr val="accent1"/>
          </a:fillRef>
          <a:effectRef idx="2">
            <a:schemeClr val="accent1"/>
          </a:effectRef>
          <a:fontRef idx="minor">
            <a:schemeClr val="lt1"/>
          </a:fontRef>
        </p:style>
        <p:txBody>
          <a:bodyPr lIns="70875" tIns="35438" rIns="70875" bIns="35438" anchor="ctr"/>
          <a:lstStyle/>
          <a:p>
            <a:pPr algn="ctr" eaLnBrk="1">
              <a:lnSpc>
                <a:spcPct val="96000"/>
              </a:lnSpc>
              <a:buClr>
                <a:srgbClr val="000000"/>
              </a:buClr>
              <a:buSzPct val="45000"/>
              <a:buFont typeface="Wingdings" pitchFamily="2" charset="2"/>
              <a:buNone/>
              <a:defRPr/>
            </a:pPr>
            <a:r>
              <a:rPr lang="en-US" sz="1900" dirty="0"/>
              <a:t>IP</a:t>
            </a:r>
          </a:p>
        </p:txBody>
      </p:sp>
      <p:cxnSp>
        <p:nvCxnSpPr>
          <p:cNvPr id="103" name="Straight Arrow Connector 102"/>
          <p:cNvCxnSpPr>
            <a:stCxn id="87" idx="2"/>
          </p:cNvCxnSpPr>
          <p:nvPr/>
        </p:nvCxnSpPr>
        <p:spPr>
          <a:xfrm rot="5400000">
            <a:off x="1249363" y="4591050"/>
            <a:ext cx="442912" cy="1588"/>
          </a:xfrm>
          <a:prstGeom prst="straightConnector1">
            <a:avLst/>
          </a:prstGeom>
          <a:ln w="38100" cmpd="sng">
            <a:prstDash val="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endCxn id="5" idx="3"/>
          </p:cNvCxnSpPr>
          <p:nvPr/>
        </p:nvCxnSpPr>
        <p:spPr>
          <a:xfrm rot="5400000">
            <a:off x="926306" y="5144294"/>
            <a:ext cx="581025" cy="509588"/>
          </a:xfrm>
          <a:prstGeom prst="straightConnector1">
            <a:avLst/>
          </a:prstGeom>
          <a:ln w="38100" cmpd="sng">
            <a:prstDash val="dash"/>
            <a:headEnd type="arrow"/>
            <a:tailEnd type="arrow"/>
          </a:ln>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8111753" y="4813387"/>
            <a:ext cx="767860" cy="295300"/>
          </a:xfrm>
          <a:prstGeom prst="rect">
            <a:avLst/>
          </a:prstGeom>
        </p:spPr>
        <p:style>
          <a:lnRef idx="1">
            <a:schemeClr val="accent1"/>
          </a:lnRef>
          <a:fillRef idx="3">
            <a:schemeClr val="accent1"/>
          </a:fillRef>
          <a:effectRef idx="2">
            <a:schemeClr val="accent1"/>
          </a:effectRef>
          <a:fontRef idx="minor">
            <a:schemeClr val="lt1"/>
          </a:fontRef>
        </p:style>
        <p:txBody>
          <a:bodyPr lIns="70875" tIns="35438" rIns="70875" bIns="35438" anchor="ctr"/>
          <a:lstStyle/>
          <a:p>
            <a:pPr algn="ctr" eaLnBrk="1">
              <a:lnSpc>
                <a:spcPct val="96000"/>
              </a:lnSpc>
              <a:buClr>
                <a:srgbClr val="000000"/>
              </a:buClr>
              <a:buSzPct val="45000"/>
              <a:buFont typeface="Wingdings" pitchFamily="2" charset="2"/>
              <a:buNone/>
              <a:defRPr/>
            </a:pPr>
            <a:r>
              <a:rPr lang="en-US" sz="1900" dirty="0"/>
              <a:t>IP</a:t>
            </a:r>
          </a:p>
        </p:txBody>
      </p:sp>
      <p:cxnSp>
        <p:nvCxnSpPr>
          <p:cNvPr id="108" name="Straight Arrow Connector 107"/>
          <p:cNvCxnSpPr>
            <a:stCxn id="88" idx="2"/>
          </p:cNvCxnSpPr>
          <p:nvPr/>
        </p:nvCxnSpPr>
        <p:spPr>
          <a:xfrm rot="5400000">
            <a:off x="8274844" y="4591844"/>
            <a:ext cx="442912" cy="0"/>
          </a:xfrm>
          <a:prstGeom prst="straightConnector1">
            <a:avLst/>
          </a:prstGeom>
          <a:ln w="38100" cmpd="sng">
            <a:prstDash val="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11" idx="1"/>
          </p:cNvCxnSpPr>
          <p:nvPr/>
        </p:nvCxnSpPr>
        <p:spPr>
          <a:xfrm rot="16200000" flipH="1">
            <a:off x="8485981" y="5118894"/>
            <a:ext cx="581025" cy="560388"/>
          </a:xfrm>
          <a:prstGeom prst="straightConnector1">
            <a:avLst/>
          </a:prstGeom>
          <a:ln w="38100" cmpd="sng">
            <a:prstDash val="dash"/>
            <a:headEnd type="arrow"/>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816100" y="3316288"/>
            <a:ext cx="2219325" cy="357187"/>
          </a:xfrm>
          <a:prstGeom prst="rect">
            <a:avLst/>
          </a:prstGeom>
          <a:noFill/>
        </p:spPr>
        <p:txBody>
          <a:bodyPr wrap="none" lIns="70875" tIns="35438" rIns="70875" bIns="35438">
            <a:spAutoFit/>
          </a:bodyPr>
          <a:lstStyle/>
          <a:p>
            <a:pPr eaLnBrk="1">
              <a:lnSpc>
                <a:spcPct val="96000"/>
              </a:lnSpc>
              <a:buClr>
                <a:srgbClr val="000000"/>
              </a:buClr>
              <a:buSzPct val="45000"/>
              <a:buFont typeface="Wingdings" pitchFamily="2" charset="2"/>
              <a:buNone/>
              <a:defRPr/>
            </a:pPr>
            <a:r>
              <a:rPr lang="en-US" sz="1900" b="1" dirty="0">
                <a:solidFill>
                  <a:schemeClr val="accent1">
                    <a:lumMod val="75000"/>
                  </a:schemeClr>
                </a:solidFill>
                <a:latin typeface="Kozuka Gothic Pro M" pitchFamily="34" charset="-128"/>
                <a:ea typeface="Kozuka Gothic Pro M" pitchFamily="34" charset="-128"/>
              </a:rPr>
              <a:t>HTTP GET Request</a:t>
            </a:r>
          </a:p>
        </p:txBody>
      </p:sp>
      <p:sp>
        <p:nvSpPr>
          <p:cNvPr id="48" name="Rectangle 47"/>
          <p:cNvSpPr/>
          <p:nvPr/>
        </p:nvSpPr>
        <p:spPr>
          <a:xfrm>
            <a:off x="6812298" y="2362398"/>
            <a:ext cx="1949183" cy="413420"/>
          </a:xfrm>
          <a:prstGeom prst="rect">
            <a:avLst/>
          </a:prstGeom>
        </p:spPr>
        <p:style>
          <a:lnRef idx="1">
            <a:schemeClr val="accent1"/>
          </a:lnRef>
          <a:fillRef idx="3">
            <a:schemeClr val="accent1"/>
          </a:fillRef>
          <a:effectRef idx="2">
            <a:schemeClr val="accent1"/>
          </a:effectRef>
          <a:fontRef idx="minor">
            <a:schemeClr val="lt1"/>
          </a:fontRef>
        </p:style>
        <p:txBody>
          <a:bodyPr lIns="70875" tIns="35438" rIns="70875" bIns="35438" anchor="ctr"/>
          <a:lstStyle/>
          <a:p>
            <a:pPr algn="ctr" eaLnBrk="1">
              <a:lnSpc>
                <a:spcPct val="96000"/>
              </a:lnSpc>
              <a:buClr>
                <a:srgbClr val="000000"/>
              </a:buClr>
              <a:buSzPct val="45000"/>
              <a:buFont typeface="Wingdings" pitchFamily="2" charset="2"/>
              <a:buNone/>
              <a:defRPr/>
            </a:pPr>
            <a:r>
              <a:rPr lang="en-US" sz="1600" b="1" dirty="0"/>
              <a:t>apache web server</a:t>
            </a:r>
          </a:p>
        </p:txBody>
      </p:sp>
      <p:cxnSp>
        <p:nvCxnSpPr>
          <p:cNvPr id="52" name="Straight Arrow Connector 51"/>
          <p:cNvCxnSpPr>
            <a:stCxn id="35846" idx="2"/>
            <a:endCxn id="87" idx="0"/>
          </p:cNvCxnSpPr>
          <p:nvPr/>
        </p:nvCxnSpPr>
        <p:spPr>
          <a:xfrm rot="5400000">
            <a:off x="1250156" y="3352007"/>
            <a:ext cx="944563" cy="501650"/>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endCxn id="88" idx="0"/>
          </p:cNvCxnSpPr>
          <p:nvPr/>
        </p:nvCxnSpPr>
        <p:spPr>
          <a:xfrm rot="16200000" flipH="1">
            <a:off x="7492206" y="3071020"/>
            <a:ext cx="1298575" cy="709612"/>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6280150" y="3316288"/>
            <a:ext cx="1884363" cy="357187"/>
          </a:xfrm>
          <a:prstGeom prst="rect">
            <a:avLst/>
          </a:prstGeom>
          <a:noFill/>
        </p:spPr>
        <p:txBody>
          <a:bodyPr wrap="none" lIns="70875" tIns="35438" rIns="70875" bIns="35438">
            <a:spAutoFit/>
          </a:bodyPr>
          <a:lstStyle/>
          <a:p>
            <a:pPr eaLnBrk="1">
              <a:lnSpc>
                <a:spcPct val="96000"/>
              </a:lnSpc>
              <a:buClr>
                <a:srgbClr val="000000"/>
              </a:buClr>
              <a:buSzPct val="45000"/>
              <a:buFont typeface="Wingdings" pitchFamily="2" charset="2"/>
              <a:buNone/>
              <a:defRPr/>
            </a:pPr>
            <a:r>
              <a:rPr lang="en-US" sz="1900" b="1" dirty="0">
                <a:solidFill>
                  <a:schemeClr val="accent1">
                    <a:lumMod val="75000"/>
                  </a:schemeClr>
                </a:solidFill>
                <a:latin typeface="Kozuka Gothic Pro M" pitchFamily="34" charset="-128"/>
                <a:ea typeface="Kozuka Gothic Pro M" pitchFamily="34" charset="-128"/>
              </a:rPr>
              <a:t>HTTP Response</a:t>
            </a:r>
          </a:p>
        </p:txBody>
      </p:sp>
      <p:sp>
        <p:nvSpPr>
          <p:cNvPr id="59" name="TextBox 58"/>
          <p:cNvSpPr txBox="1"/>
          <p:nvPr/>
        </p:nvSpPr>
        <p:spPr>
          <a:xfrm>
            <a:off x="1855788" y="4108450"/>
            <a:ext cx="1293812" cy="285750"/>
          </a:xfrm>
          <a:prstGeom prst="rect">
            <a:avLst/>
          </a:prstGeom>
          <a:noFill/>
        </p:spPr>
        <p:txBody>
          <a:bodyPr wrap="none" lIns="70875" tIns="35438" rIns="70875" bIns="35438">
            <a:spAutoFit/>
          </a:bodyPr>
          <a:lstStyle/>
          <a:p>
            <a:pPr eaLnBrk="1">
              <a:lnSpc>
                <a:spcPct val="96000"/>
              </a:lnSpc>
              <a:buClr>
                <a:srgbClr val="000000"/>
              </a:buClr>
              <a:buSzPct val="45000"/>
              <a:buFont typeface="Wingdings" pitchFamily="2" charset="2"/>
              <a:buNone/>
              <a:defRPr/>
            </a:pPr>
            <a:r>
              <a:rPr lang="en-US" sz="1400" b="1" dirty="0">
                <a:solidFill>
                  <a:schemeClr val="accent1">
                    <a:lumMod val="75000"/>
                  </a:schemeClr>
                </a:solidFill>
                <a:latin typeface="Kozuka Gothic Pro M" pitchFamily="34" charset="-128"/>
                <a:ea typeface="Kozuka Gothic Pro M" pitchFamily="34" charset="-128"/>
              </a:rPr>
              <a:t>ESTABLISHED</a:t>
            </a:r>
          </a:p>
        </p:txBody>
      </p:sp>
      <p:sp>
        <p:nvSpPr>
          <p:cNvPr id="60" name="TextBox 59"/>
          <p:cNvSpPr txBox="1"/>
          <p:nvPr/>
        </p:nvSpPr>
        <p:spPr>
          <a:xfrm>
            <a:off x="6811963" y="4108450"/>
            <a:ext cx="1295400" cy="285750"/>
          </a:xfrm>
          <a:prstGeom prst="rect">
            <a:avLst/>
          </a:prstGeom>
          <a:noFill/>
        </p:spPr>
        <p:txBody>
          <a:bodyPr wrap="none" lIns="70875" tIns="35438" rIns="70875" bIns="35438">
            <a:spAutoFit/>
          </a:bodyPr>
          <a:lstStyle/>
          <a:p>
            <a:pPr eaLnBrk="1">
              <a:lnSpc>
                <a:spcPct val="96000"/>
              </a:lnSpc>
              <a:buClr>
                <a:srgbClr val="000000"/>
              </a:buClr>
              <a:buSzPct val="45000"/>
              <a:buFont typeface="Wingdings" pitchFamily="2" charset="2"/>
              <a:buNone/>
              <a:defRPr/>
            </a:pPr>
            <a:r>
              <a:rPr lang="en-US" sz="1400" b="1" dirty="0">
                <a:solidFill>
                  <a:schemeClr val="accent1">
                    <a:lumMod val="75000"/>
                  </a:schemeClr>
                </a:solidFill>
                <a:latin typeface="Kozuka Gothic Pro M" pitchFamily="34" charset="-128"/>
                <a:ea typeface="Kozuka Gothic Pro M" pitchFamily="34" charset="-128"/>
              </a:rPr>
              <a:t>ESTABLISHED</a:t>
            </a:r>
          </a:p>
        </p:txBody>
      </p:sp>
      <p:sp>
        <p:nvSpPr>
          <p:cNvPr id="62" name="TextBox 61"/>
          <p:cNvSpPr txBox="1"/>
          <p:nvPr/>
        </p:nvSpPr>
        <p:spPr>
          <a:xfrm>
            <a:off x="9324975" y="5729288"/>
            <a:ext cx="458788" cy="247650"/>
          </a:xfrm>
          <a:prstGeom prst="rect">
            <a:avLst/>
          </a:prstGeom>
          <a:noFill/>
        </p:spPr>
        <p:txBody>
          <a:bodyPr wrap="none" lIns="70875" tIns="35438" rIns="70875" bIns="35438">
            <a:spAutoFit/>
          </a:bodyPr>
          <a:lstStyle/>
          <a:p>
            <a:pPr eaLnBrk="1">
              <a:lnSpc>
                <a:spcPct val="96000"/>
              </a:lnSpc>
              <a:buClr>
                <a:srgbClr val="000000"/>
              </a:buClr>
              <a:buSzPct val="45000"/>
              <a:buFont typeface="Wingdings" pitchFamily="2" charset="2"/>
              <a:buNone/>
              <a:defRPr/>
            </a:pPr>
            <a:r>
              <a:rPr lang="en-US" sz="1200" b="1" dirty="0">
                <a:solidFill>
                  <a:schemeClr val="accent1">
                    <a:lumMod val="75000"/>
                  </a:schemeClr>
                </a:solidFill>
                <a:latin typeface="Kozuka Gothic Pro M" pitchFamily="34" charset="-128"/>
                <a:ea typeface="Kozuka Gothic Pro M" pitchFamily="34" charset="-128"/>
              </a:rPr>
              <a:t>MAC</a:t>
            </a:r>
          </a:p>
        </p:txBody>
      </p:sp>
      <p:sp>
        <p:nvSpPr>
          <p:cNvPr id="63" name="TextBox 62"/>
          <p:cNvSpPr txBox="1"/>
          <p:nvPr/>
        </p:nvSpPr>
        <p:spPr>
          <a:xfrm>
            <a:off x="8580438" y="3897313"/>
            <a:ext cx="312737" cy="234950"/>
          </a:xfrm>
          <a:prstGeom prst="rect">
            <a:avLst/>
          </a:prstGeom>
          <a:noFill/>
        </p:spPr>
        <p:txBody>
          <a:bodyPr wrap="none" lIns="70875" tIns="35438" rIns="70875" bIns="35438">
            <a:spAutoFit/>
          </a:bodyPr>
          <a:lstStyle/>
          <a:p>
            <a:pPr eaLnBrk="1">
              <a:lnSpc>
                <a:spcPct val="96000"/>
              </a:lnSpc>
              <a:buClr>
                <a:srgbClr val="000000"/>
              </a:buClr>
              <a:buSzPct val="45000"/>
              <a:buFont typeface="Wingdings" pitchFamily="2" charset="2"/>
              <a:buNone/>
              <a:defRPr/>
            </a:pPr>
            <a:r>
              <a:rPr lang="en-US" sz="1100" dirty="0">
                <a:solidFill>
                  <a:schemeClr val="accent1">
                    <a:lumMod val="75000"/>
                  </a:schemeClr>
                </a:solidFill>
                <a:latin typeface="Kozuka Gothic Pro M" pitchFamily="34" charset="-128"/>
                <a:ea typeface="Kozuka Gothic Pro M" pitchFamily="34" charset="-128"/>
              </a:rPr>
              <a:t>:80</a:t>
            </a:r>
          </a:p>
        </p:txBody>
      </p:sp>
      <p:sp>
        <p:nvSpPr>
          <p:cNvPr id="65" name="TextBox 64"/>
          <p:cNvSpPr txBox="1"/>
          <p:nvPr/>
        </p:nvSpPr>
        <p:spPr>
          <a:xfrm>
            <a:off x="923925" y="2008188"/>
            <a:ext cx="619125" cy="307975"/>
          </a:xfrm>
          <a:prstGeom prst="rect">
            <a:avLst/>
          </a:prstGeom>
          <a:noFill/>
        </p:spPr>
        <p:txBody>
          <a:bodyPr wrap="none" lIns="70875" tIns="35438" rIns="70875" bIns="35438">
            <a:spAutoFit/>
          </a:bodyPr>
          <a:lstStyle/>
          <a:p>
            <a:pPr eaLnBrk="1">
              <a:lnSpc>
                <a:spcPct val="96000"/>
              </a:lnSpc>
              <a:buClr>
                <a:srgbClr val="000000"/>
              </a:buClr>
              <a:buSzPct val="45000"/>
              <a:buFont typeface="Wingdings" pitchFamily="2" charset="2"/>
              <a:buNone/>
              <a:defRPr/>
            </a:pPr>
            <a:r>
              <a:rPr lang="en-US" sz="1600" b="1" dirty="0">
                <a:solidFill>
                  <a:schemeClr val="accent1">
                    <a:lumMod val="75000"/>
                  </a:schemeClr>
                </a:solidFill>
                <a:latin typeface="Kozuka Gothic Pro M" pitchFamily="34" charset="-128"/>
                <a:ea typeface="Kozuka Gothic Pro M" pitchFamily="34" charset="-128"/>
              </a:rPr>
              <a:t>client</a:t>
            </a:r>
          </a:p>
        </p:txBody>
      </p:sp>
      <p:sp>
        <p:nvSpPr>
          <p:cNvPr id="66" name="TextBox 65"/>
          <p:cNvSpPr txBox="1"/>
          <p:nvPr/>
        </p:nvSpPr>
        <p:spPr>
          <a:xfrm>
            <a:off x="8372475" y="2017713"/>
            <a:ext cx="692150" cy="307975"/>
          </a:xfrm>
          <a:prstGeom prst="rect">
            <a:avLst/>
          </a:prstGeom>
          <a:noFill/>
        </p:spPr>
        <p:txBody>
          <a:bodyPr wrap="none" lIns="70875" tIns="35438" rIns="70875" bIns="35438">
            <a:spAutoFit/>
          </a:bodyPr>
          <a:lstStyle/>
          <a:p>
            <a:pPr eaLnBrk="1">
              <a:lnSpc>
                <a:spcPct val="96000"/>
              </a:lnSpc>
              <a:buClr>
                <a:srgbClr val="000000"/>
              </a:buClr>
              <a:buSzPct val="45000"/>
              <a:buFont typeface="Wingdings" pitchFamily="2" charset="2"/>
              <a:buNone/>
              <a:defRPr/>
            </a:pPr>
            <a:r>
              <a:rPr lang="en-US" sz="1600" b="1" dirty="0">
                <a:solidFill>
                  <a:schemeClr val="accent1">
                    <a:lumMod val="75000"/>
                  </a:schemeClr>
                </a:solidFill>
                <a:latin typeface="Kozuka Gothic Pro M" pitchFamily="34" charset="-128"/>
                <a:ea typeface="Kozuka Gothic Pro M" pitchFamily="34" charset="-128"/>
              </a:rPr>
              <a:t>server</a:t>
            </a:r>
          </a:p>
        </p:txBody>
      </p:sp>
      <p:sp>
        <p:nvSpPr>
          <p:cNvPr id="76" name="TextBox 75"/>
          <p:cNvSpPr txBox="1"/>
          <p:nvPr/>
        </p:nvSpPr>
        <p:spPr>
          <a:xfrm>
            <a:off x="255588" y="5788025"/>
            <a:ext cx="458787" cy="249238"/>
          </a:xfrm>
          <a:prstGeom prst="rect">
            <a:avLst/>
          </a:prstGeom>
          <a:noFill/>
        </p:spPr>
        <p:txBody>
          <a:bodyPr wrap="none" lIns="70875" tIns="35438" rIns="70875" bIns="35438">
            <a:spAutoFit/>
          </a:bodyPr>
          <a:lstStyle/>
          <a:p>
            <a:pPr eaLnBrk="1">
              <a:lnSpc>
                <a:spcPct val="96000"/>
              </a:lnSpc>
              <a:buClr>
                <a:srgbClr val="000000"/>
              </a:buClr>
              <a:buSzPct val="45000"/>
              <a:buFont typeface="Wingdings" pitchFamily="2" charset="2"/>
              <a:buNone/>
              <a:defRPr/>
            </a:pPr>
            <a:r>
              <a:rPr lang="en-US" sz="1200" b="1" dirty="0">
                <a:solidFill>
                  <a:schemeClr val="accent1">
                    <a:lumMod val="75000"/>
                  </a:schemeClr>
                </a:solidFill>
                <a:latin typeface="Kozuka Gothic Pro M" pitchFamily="34" charset="-128"/>
                <a:ea typeface="Kozuka Gothic Pro M" pitchFamily="34" charset="-128"/>
              </a:rPr>
              <a:t>MAC</a:t>
            </a:r>
          </a:p>
        </p:txBody>
      </p:sp>
      <p:grpSp>
        <p:nvGrpSpPr>
          <p:cNvPr id="35891" name="Group 76"/>
          <p:cNvGrpSpPr>
            <a:grpSpLocks/>
          </p:cNvGrpSpPr>
          <p:nvPr/>
        </p:nvGrpSpPr>
        <p:grpSpPr bwMode="auto">
          <a:xfrm>
            <a:off x="1006475" y="5729288"/>
            <a:ext cx="531813" cy="160337"/>
            <a:chOff x="1440149" y="7140766"/>
            <a:chExt cx="685800" cy="206566"/>
          </a:xfrm>
        </p:grpSpPr>
        <p:sp>
          <p:nvSpPr>
            <p:cNvPr id="78" name="Rectangle 77"/>
            <p:cNvSpPr>
              <a:spLocks noChangeArrowheads="1"/>
            </p:cNvSpPr>
            <p:nvPr/>
          </p:nvSpPr>
          <p:spPr bwMode="auto">
            <a:xfrm>
              <a:off x="1440149" y="7140766"/>
              <a:ext cx="685800" cy="206566"/>
            </a:xfrm>
            <a:prstGeom prst="rect">
              <a:avLst/>
            </a:prstGeom>
            <a:solidFill>
              <a:srgbClr val="215D77"/>
            </a:solidFill>
            <a:ln w="12700">
              <a:solidFill>
                <a:srgbClr val="287A9E"/>
              </a:solidFill>
              <a:miter lim="800000"/>
              <a:headEnd/>
              <a:tailEnd/>
            </a:ln>
            <a:effectLst>
              <a:outerShdw blurRad="63500" dist="26940" dir="5400000" sx="100999" sy="100999" rotWithShape="0">
                <a:srgbClr val="000000">
                  <a:alpha val="39998"/>
                </a:srgbClr>
              </a:outerShdw>
            </a:effectLst>
          </p:spPr>
          <p:txBody>
            <a:bodyPr anchor="ctr"/>
            <a:lstStyle>
              <a:lvl1pPr eaLnBrk="0">
                <a:defRPr sz="2400">
                  <a:solidFill>
                    <a:schemeClr val="tx1"/>
                  </a:solidFill>
                  <a:latin typeface="Arial" charset="0"/>
                  <a:ea typeface="ＭＳ Ｐゴシック" charset="-128"/>
                </a:defRPr>
              </a:lvl1pPr>
              <a:lvl2pPr marL="742950" indent="-285750" eaLnBrk="0">
                <a:defRPr sz="2400">
                  <a:solidFill>
                    <a:schemeClr val="tx1"/>
                  </a:solidFill>
                  <a:latin typeface="Arial" charset="0"/>
                  <a:ea typeface="ＭＳ Ｐゴシック" charset="-128"/>
                </a:defRPr>
              </a:lvl2pPr>
              <a:lvl3pPr marL="1143000" indent="-228600" eaLnBrk="0">
                <a:defRPr sz="2400">
                  <a:solidFill>
                    <a:schemeClr val="tx1"/>
                  </a:solidFill>
                  <a:latin typeface="Arial" charset="0"/>
                  <a:ea typeface="ＭＳ Ｐゴシック" charset="-128"/>
                </a:defRPr>
              </a:lvl3pPr>
              <a:lvl4pPr marL="1600200" indent="-228600" eaLnBrk="0">
                <a:defRPr sz="2400">
                  <a:solidFill>
                    <a:schemeClr val="tx1"/>
                  </a:solidFill>
                  <a:latin typeface="Arial" charset="0"/>
                  <a:ea typeface="ＭＳ Ｐゴシック" charset="-128"/>
                </a:defRPr>
              </a:lvl4pPr>
              <a:lvl5pPr marL="2057400" indent="-228600" eaLnBrk="0">
                <a:defRPr sz="2400">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9pPr>
            </a:lstStyle>
            <a:p>
              <a:pPr algn="ctr" eaLnBrk="1">
                <a:lnSpc>
                  <a:spcPct val="96000"/>
                </a:lnSpc>
                <a:buClr>
                  <a:srgbClr val="000000"/>
                </a:buClr>
                <a:buSzPct val="45000"/>
                <a:buFont typeface="Wingdings" charset="2"/>
                <a:buNone/>
                <a:defRPr/>
              </a:pPr>
              <a:endParaRPr lang="en-US" altLang="x-none" sz="1800" smtClean="0">
                <a:solidFill>
                  <a:srgbClr val="FFFFFF"/>
                </a:solidFill>
                <a:latin typeface="News Gothic MT" charset="0"/>
              </a:endParaRPr>
            </a:p>
          </p:txBody>
        </p:sp>
        <p:grpSp>
          <p:nvGrpSpPr>
            <p:cNvPr id="35900" name="Group 122"/>
            <p:cNvGrpSpPr>
              <a:grpSpLocks/>
            </p:cNvGrpSpPr>
            <p:nvPr/>
          </p:nvGrpSpPr>
          <p:grpSpPr bwMode="auto">
            <a:xfrm>
              <a:off x="1549400" y="7162800"/>
              <a:ext cx="533400" cy="152400"/>
              <a:chOff x="3965766" y="6205251"/>
              <a:chExt cx="533400" cy="152400"/>
            </a:xfrm>
          </p:grpSpPr>
          <p:sp>
            <p:nvSpPr>
              <p:cNvPr id="80" name="Rectangle 79"/>
              <p:cNvSpPr/>
              <p:nvPr/>
            </p:nvSpPr>
            <p:spPr>
              <a:xfrm>
                <a:off x="3965766" y="6205251"/>
                <a:ext cx="533400" cy="152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endParaRPr lang="en-US" sz="1900" dirty="0"/>
              </a:p>
            </p:txBody>
          </p:sp>
          <p:sp>
            <p:nvSpPr>
              <p:cNvPr id="81" name="Rectangle 80"/>
              <p:cNvSpPr>
                <a:spLocks noChangeArrowheads="1"/>
              </p:cNvSpPr>
              <p:nvPr/>
            </p:nvSpPr>
            <p:spPr bwMode="auto">
              <a:xfrm>
                <a:off x="4085798" y="6226166"/>
                <a:ext cx="380772" cy="108397"/>
              </a:xfrm>
              <a:prstGeom prst="rect">
                <a:avLst/>
              </a:prstGeom>
              <a:solidFill>
                <a:srgbClr val="7EB606"/>
              </a:solidFill>
              <a:ln w="12700">
                <a:solidFill>
                  <a:srgbClr val="287A9E"/>
                </a:solidFill>
                <a:miter lim="800000"/>
                <a:headEnd/>
                <a:tailEnd/>
              </a:ln>
              <a:effectLst>
                <a:outerShdw blurRad="63500" dist="26940" dir="5400000" sx="100999" sy="100999" rotWithShape="0">
                  <a:srgbClr val="000000">
                    <a:alpha val="39998"/>
                  </a:srgbClr>
                </a:outerShdw>
              </a:effectLst>
            </p:spPr>
            <p:txBody>
              <a:bodyPr anchor="ctr"/>
              <a:lstStyle>
                <a:lvl1pPr eaLnBrk="0">
                  <a:defRPr sz="2400">
                    <a:solidFill>
                      <a:schemeClr val="tx1"/>
                    </a:solidFill>
                    <a:latin typeface="Arial" charset="0"/>
                    <a:ea typeface="ＭＳ Ｐゴシック" charset="-128"/>
                  </a:defRPr>
                </a:lvl1pPr>
                <a:lvl2pPr marL="742950" indent="-285750" eaLnBrk="0">
                  <a:defRPr sz="2400">
                    <a:solidFill>
                      <a:schemeClr val="tx1"/>
                    </a:solidFill>
                    <a:latin typeface="Arial" charset="0"/>
                    <a:ea typeface="ＭＳ Ｐゴシック" charset="-128"/>
                  </a:defRPr>
                </a:lvl2pPr>
                <a:lvl3pPr marL="1143000" indent="-228600" eaLnBrk="0">
                  <a:defRPr sz="2400">
                    <a:solidFill>
                      <a:schemeClr val="tx1"/>
                    </a:solidFill>
                    <a:latin typeface="Arial" charset="0"/>
                    <a:ea typeface="ＭＳ Ｐゴシック" charset="-128"/>
                  </a:defRPr>
                </a:lvl3pPr>
                <a:lvl4pPr marL="1600200" indent="-228600" eaLnBrk="0">
                  <a:defRPr sz="2400">
                    <a:solidFill>
                      <a:schemeClr val="tx1"/>
                    </a:solidFill>
                    <a:latin typeface="Arial" charset="0"/>
                    <a:ea typeface="ＭＳ Ｐゴシック" charset="-128"/>
                  </a:defRPr>
                </a:lvl4pPr>
                <a:lvl5pPr marL="2057400" indent="-228600" eaLnBrk="0">
                  <a:defRPr sz="2400">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9pPr>
              </a:lstStyle>
              <a:p>
                <a:pPr algn="ctr" eaLnBrk="1">
                  <a:lnSpc>
                    <a:spcPct val="96000"/>
                  </a:lnSpc>
                  <a:buClr>
                    <a:srgbClr val="000000"/>
                  </a:buClr>
                  <a:buSzPct val="45000"/>
                  <a:buFont typeface="Wingdings" charset="2"/>
                  <a:buNone/>
                  <a:defRPr/>
                </a:pPr>
                <a:endParaRPr lang="en-US" altLang="x-none" sz="1900" smtClean="0">
                  <a:solidFill>
                    <a:srgbClr val="FFFFFF"/>
                  </a:solidFill>
                  <a:latin typeface="News Gothic MT" charset="0"/>
                </a:endParaRPr>
              </a:p>
            </p:txBody>
          </p:sp>
        </p:grpSp>
      </p:grpSp>
      <p:grpSp>
        <p:nvGrpSpPr>
          <p:cNvPr id="35892" name="Group 82"/>
          <p:cNvGrpSpPr>
            <a:grpSpLocks/>
          </p:cNvGrpSpPr>
          <p:nvPr/>
        </p:nvGrpSpPr>
        <p:grpSpPr bwMode="auto">
          <a:xfrm>
            <a:off x="8466138" y="5805488"/>
            <a:ext cx="531812" cy="160337"/>
            <a:chOff x="1440149" y="7140766"/>
            <a:chExt cx="685800" cy="206566"/>
          </a:xfrm>
        </p:grpSpPr>
        <p:sp>
          <p:nvSpPr>
            <p:cNvPr id="85" name="Rectangle 84"/>
            <p:cNvSpPr>
              <a:spLocks noChangeArrowheads="1"/>
            </p:cNvSpPr>
            <p:nvPr/>
          </p:nvSpPr>
          <p:spPr bwMode="auto">
            <a:xfrm>
              <a:off x="1440149" y="7140766"/>
              <a:ext cx="685800" cy="206566"/>
            </a:xfrm>
            <a:prstGeom prst="rect">
              <a:avLst/>
            </a:prstGeom>
            <a:solidFill>
              <a:srgbClr val="215D77"/>
            </a:solidFill>
            <a:ln w="12700">
              <a:solidFill>
                <a:srgbClr val="287A9E"/>
              </a:solidFill>
              <a:miter lim="800000"/>
              <a:headEnd/>
              <a:tailEnd/>
            </a:ln>
            <a:effectLst>
              <a:outerShdw blurRad="63500" dist="26940" dir="5400000" sx="100999" sy="100999" rotWithShape="0">
                <a:srgbClr val="000000">
                  <a:alpha val="39998"/>
                </a:srgbClr>
              </a:outerShdw>
            </a:effectLst>
          </p:spPr>
          <p:txBody>
            <a:bodyPr anchor="ctr"/>
            <a:lstStyle>
              <a:lvl1pPr eaLnBrk="0">
                <a:defRPr sz="2400">
                  <a:solidFill>
                    <a:schemeClr val="tx1"/>
                  </a:solidFill>
                  <a:latin typeface="Arial" charset="0"/>
                  <a:ea typeface="ＭＳ Ｐゴシック" charset="-128"/>
                </a:defRPr>
              </a:lvl1pPr>
              <a:lvl2pPr marL="742950" indent="-285750" eaLnBrk="0">
                <a:defRPr sz="2400">
                  <a:solidFill>
                    <a:schemeClr val="tx1"/>
                  </a:solidFill>
                  <a:latin typeface="Arial" charset="0"/>
                  <a:ea typeface="ＭＳ Ｐゴシック" charset="-128"/>
                </a:defRPr>
              </a:lvl2pPr>
              <a:lvl3pPr marL="1143000" indent="-228600" eaLnBrk="0">
                <a:defRPr sz="2400">
                  <a:solidFill>
                    <a:schemeClr val="tx1"/>
                  </a:solidFill>
                  <a:latin typeface="Arial" charset="0"/>
                  <a:ea typeface="ＭＳ Ｐゴシック" charset="-128"/>
                </a:defRPr>
              </a:lvl3pPr>
              <a:lvl4pPr marL="1600200" indent="-228600" eaLnBrk="0">
                <a:defRPr sz="2400">
                  <a:solidFill>
                    <a:schemeClr val="tx1"/>
                  </a:solidFill>
                  <a:latin typeface="Arial" charset="0"/>
                  <a:ea typeface="ＭＳ Ｐゴシック" charset="-128"/>
                </a:defRPr>
              </a:lvl4pPr>
              <a:lvl5pPr marL="2057400" indent="-228600" eaLnBrk="0">
                <a:defRPr sz="2400">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9pPr>
            </a:lstStyle>
            <a:p>
              <a:pPr algn="ctr" eaLnBrk="1">
                <a:lnSpc>
                  <a:spcPct val="96000"/>
                </a:lnSpc>
                <a:buClr>
                  <a:srgbClr val="000000"/>
                </a:buClr>
                <a:buSzPct val="45000"/>
                <a:buFont typeface="Wingdings" charset="2"/>
                <a:buNone/>
                <a:defRPr/>
              </a:pPr>
              <a:endParaRPr lang="en-US" altLang="x-none" sz="1800" smtClean="0">
                <a:solidFill>
                  <a:srgbClr val="FFFFFF"/>
                </a:solidFill>
                <a:latin typeface="News Gothic MT" charset="0"/>
              </a:endParaRPr>
            </a:p>
          </p:txBody>
        </p:sp>
        <p:grpSp>
          <p:nvGrpSpPr>
            <p:cNvPr id="35894" name="Group 132"/>
            <p:cNvGrpSpPr>
              <a:grpSpLocks/>
            </p:cNvGrpSpPr>
            <p:nvPr/>
          </p:nvGrpSpPr>
          <p:grpSpPr bwMode="auto">
            <a:xfrm>
              <a:off x="1549400" y="7162800"/>
              <a:ext cx="533400" cy="152400"/>
              <a:chOff x="3965766" y="6205251"/>
              <a:chExt cx="533400" cy="152400"/>
            </a:xfrm>
          </p:grpSpPr>
          <p:sp>
            <p:nvSpPr>
              <p:cNvPr id="90" name="Rectangle 89"/>
              <p:cNvSpPr/>
              <p:nvPr/>
            </p:nvSpPr>
            <p:spPr>
              <a:xfrm>
                <a:off x="3965766" y="6205251"/>
                <a:ext cx="533400" cy="152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endParaRPr lang="en-US" sz="1900" dirty="0"/>
              </a:p>
            </p:txBody>
          </p:sp>
          <p:sp>
            <p:nvSpPr>
              <p:cNvPr id="93" name="Rectangle 92"/>
              <p:cNvSpPr>
                <a:spLocks noChangeArrowheads="1"/>
              </p:cNvSpPr>
              <p:nvPr/>
            </p:nvSpPr>
            <p:spPr bwMode="auto">
              <a:xfrm>
                <a:off x="4085798" y="6226166"/>
                <a:ext cx="380772" cy="108397"/>
              </a:xfrm>
              <a:prstGeom prst="rect">
                <a:avLst/>
              </a:prstGeom>
              <a:solidFill>
                <a:srgbClr val="7EB606"/>
              </a:solidFill>
              <a:ln w="12700">
                <a:solidFill>
                  <a:srgbClr val="287A9E"/>
                </a:solidFill>
                <a:miter lim="800000"/>
                <a:headEnd/>
                <a:tailEnd/>
              </a:ln>
              <a:effectLst>
                <a:outerShdw blurRad="63500" dist="26940" dir="5400000" sx="100999" sy="100999" rotWithShape="0">
                  <a:srgbClr val="000000">
                    <a:alpha val="39998"/>
                  </a:srgbClr>
                </a:outerShdw>
              </a:effectLst>
            </p:spPr>
            <p:txBody>
              <a:bodyPr anchor="ctr"/>
              <a:lstStyle>
                <a:lvl1pPr eaLnBrk="0">
                  <a:defRPr sz="2400">
                    <a:solidFill>
                      <a:schemeClr val="tx1"/>
                    </a:solidFill>
                    <a:latin typeface="Arial" charset="0"/>
                    <a:ea typeface="ＭＳ Ｐゴシック" charset="-128"/>
                  </a:defRPr>
                </a:lvl1pPr>
                <a:lvl2pPr marL="742950" indent="-285750" eaLnBrk="0">
                  <a:defRPr sz="2400">
                    <a:solidFill>
                      <a:schemeClr val="tx1"/>
                    </a:solidFill>
                    <a:latin typeface="Arial" charset="0"/>
                    <a:ea typeface="ＭＳ Ｐゴシック" charset="-128"/>
                  </a:defRPr>
                </a:lvl2pPr>
                <a:lvl3pPr marL="1143000" indent="-228600" eaLnBrk="0">
                  <a:defRPr sz="2400">
                    <a:solidFill>
                      <a:schemeClr val="tx1"/>
                    </a:solidFill>
                    <a:latin typeface="Arial" charset="0"/>
                    <a:ea typeface="ＭＳ Ｐゴシック" charset="-128"/>
                  </a:defRPr>
                </a:lvl3pPr>
                <a:lvl4pPr marL="1600200" indent="-228600" eaLnBrk="0">
                  <a:defRPr sz="2400">
                    <a:solidFill>
                      <a:schemeClr val="tx1"/>
                    </a:solidFill>
                    <a:latin typeface="Arial" charset="0"/>
                    <a:ea typeface="ＭＳ Ｐゴシック" charset="-128"/>
                  </a:defRPr>
                </a:lvl4pPr>
                <a:lvl5pPr marL="2057400" indent="-228600" eaLnBrk="0">
                  <a:defRPr sz="2400">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sz="2400">
                    <a:solidFill>
                      <a:schemeClr val="tx1"/>
                    </a:solidFill>
                    <a:latin typeface="Arial" charset="0"/>
                    <a:ea typeface="ＭＳ Ｐゴシック" charset="-128"/>
                  </a:defRPr>
                </a:lvl9pPr>
              </a:lstStyle>
              <a:p>
                <a:pPr algn="ctr" eaLnBrk="1">
                  <a:lnSpc>
                    <a:spcPct val="96000"/>
                  </a:lnSpc>
                  <a:buClr>
                    <a:srgbClr val="000000"/>
                  </a:buClr>
                  <a:buSzPct val="45000"/>
                  <a:buFont typeface="Wingdings" charset="2"/>
                  <a:buNone/>
                  <a:defRPr/>
                </a:pPr>
                <a:endParaRPr lang="en-US" altLang="x-none" sz="1900" smtClean="0">
                  <a:solidFill>
                    <a:srgbClr val="FFFFFF"/>
                  </a:solidFill>
                  <a:latin typeface="News Gothic MT" charset="0"/>
                </a:endParaRPr>
              </a:p>
            </p:txBody>
          </p:sp>
        </p:gr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Networking and Communications Applications</a:t>
            </a:r>
          </a:p>
        </p:txBody>
      </p:sp>
      <p:sp>
        <p:nvSpPr>
          <p:cNvPr id="37890" name="Rectangle 2"/>
          <p:cNvSpPr>
            <a:spLocks noGrp="1" noChangeArrowheads="1"/>
          </p:cNvSpPr>
          <p:nvPr>
            <p:ph idx="1"/>
          </p:nvPr>
        </p:nvSpPr>
        <p:spPr>
          <a:xfrm>
            <a:off x="620713" y="1457325"/>
            <a:ext cx="8915400" cy="4989513"/>
          </a:xfrm>
        </p:spPr>
        <p:txBody>
          <a:bodyPr/>
          <a:lstStyle/>
          <a:p>
            <a:r>
              <a:rPr lang="en-US" altLang="en-US" sz="3600" b="1">
                <a:ea typeface="ＭＳ Ｐゴシック" charset="-128"/>
              </a:rPr>
              <a:t>What is the </a:t>
            </a:r>
            <a:r>
              <a:rPr lang="en-US" altLang="en-US" sz="3600" b="1" u="sng">
                <a:ea typeface="ＭＳ Ｐゴシック" charset="-128"/>
              </a:rPr>
              <a:t>value</a:t>
            </a:r>
            <a:r>
              <a:rPr lang="en-US" altLang="en-US" sz="3600" b="1">
                <a:ea typeface="ＭＳ Ｐゴシック" charset="-128"/>
              </a:rPr>
              <a:t> of Communications Network?</a:t>
            </a:r>
          </a:p>
        </p:txBody>
      </p:sp>
      <p:sp>
        <p:nvSpPr>
          <p:cNvPr id="3789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Social Networking</a:t>
            </a:r>
          </a:p>
        </p:txBody>
      </p:sp>
      <p:sp>
        <p:nvSpPr>
          <p:cNvPr id="3789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24608664-7B09-1943-B72C-CBAF24EA5F65}" type="slidenum">
              <a:rPr lang="en-GB" altLang="en-US">
                <a:solidFill>
                  <a:schemeClr val="bg1"/>
                </a:solidFill>
                <a:latin typeface="Times New Roman" charset="0"/>
              </a:rPr>
              <a:pPr/>
              <a:t>13</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Networking and Communications Applications</a:t>
            </a:r>
          </a:p>
        </p:txBody>
      </p:sp>
      <p:sp>
        <p:nvSpPr>
          <p:cNvPr id="39938" name="Rectangle 2"/>
          <p:cNvSpPr>
            <a:spLocks noGrp="1" noChangeArrowheads="1"/>
          </p:cNvSpPr>
          <p:nvPr>
            <p:ph idx="1"/>
          </p:nvPr>
        </p:nvSpPr>
        <p:spPr>
          <a:xfrm>
            <a:off x="239713" y="1493838"/>
            <a:ext cx="6248400" cy="4989512"/>
          </a:xfrm>
        </p:spPr>
        <p:txBody>
          <a:bodyPr/>
          <a:lstStyle/>
          <a:p>
            <a:r>
              <a:rPr lang="en-US" altLang="en-US" sz="3200" b="1">
                <a:ea typeface="ＭＳ Ｐゴシック" charset="-128"/>
              </a:rPr>
              <a:t>Metcalfe's law</a:t>
            </a:r>
            <a:r>
              <a:rPr lang="en-US" altLang="en-US" sz="3200">
                <a:ea typeface="ＭＳ Ｐゴシック" charset="-128"/>
              </a:rPr>
              <a:t> states that the value of a </a:t>
            </a:r>
            <a:r>
              <a:rPr lang="en-US" altLang="en-US" sz="3200">
                <a:ea typeface="ＭＳ Ｐゴシック" charset="-128"/>
                <a:hlinkClick r:id="rId3" action="ppaction://hlinkfile" tooltip="Telecommunications network"/>
              </a:rPr>
              <a:t>telecommunications network</a:t>
            </a:r>
            <a:r>
              <a:rPr lang="en-US" altLang="en-US" sz="3200">
                <a:ea typeface="ＭＳ Ｐゴシック" charset="-128"/>
              </a:rPr>
              <a:t> is </a:t>
            </a:r>
            <a:r>
              <a:rPr lang="en-US" altLang="en-US" sz="3200">
                <a:ea typeface="ＭＳ Ｐゴシック" charset="-128"/>
                <a:hlinkClick r:id="rId4" action="ppaction://hlinkfile" tooltip="Quadratic growth"/>
              </a:rPr>
              <a:t>proportional to the square</a:t>
            </a:r>
            <a:r>
              <a:rPr lang="en-US" altLang="en-US" sz="3200">
                <a:ea typeface="ＭＳ Ｐゴシック" charset="-128"/>
              </a:rPr>
              <a:t> of the number of connected users of the system (</a:t>
            </a:r>
            <a:r>
              <a:rPr lang="en-US" altLang="en-US" sz="3200" i="1">
                <a:ea typeface="ＭＳ Ｐゴシック" charset="-128"/>
              </a:rPr>
              <a:t>n</a:t>
            </a:r>
            <a:r>
              <a:rPr lang="en-US" altLang="en-US" sz="3200" baseline="30000">
                <a:ea typeface="ＭＳ Ｐゴシック" charset="-128"/>
              </a:rPr>
              <a:t>2</a:t>
            </a:r>
            <a:r>
              <a:rPr lang="en-US" altLang="en-US" sz="3200">
                <a:ea typeface="ＭＳ Ｐゴシック" charset="-128"/>
              </a:rPr>
              <a:t>). First formulated in this form by </a:t>
            </a:r>
            <a:r>
              <a:rPr lang="en-US" altLang="en-US" sz="3200">
                <a:ea typeface="ＭＳ Ｐゴシック" charset="-128"/>
                <a:hlinkClick r:id="rId5" action="ppaction://hlinkfile" tooltip="George Gilder"/>
              </a:rPr>
              <a:t>George Gilder</a:t>
            </a:r>
            <a:r>
              <a:rPr lang="en-US" altLang="en-US" sz="3200">
                <a:ea typeface="ＭＳ Ｐゴシック" charset="-128"/>
              </a:rPr>
              <a:t> in 1993,</a:t>
            </a:r>
            <a:r>
              <a:rPr lang="en-US" altLang="en-US" sz="3200" baseline="30000">
                <a:ea typeface="ＭＳ Ｐゴシック" charset="-128"/>
                <a:hlinkClick r:id="rId6" action="ppaction://hlinkfile"/>
              </a:rPr>
              <a:t>[1]</a:t>
            </a:r>
            <a:r>
              <a:rPr lang="en-US" altLang="en-US" sz="3200">
                <a:ea typeface="ＭＳ Ｐゴシック" charset="-128"/>
              </a:rPr>
              <a:t> and attributed to </a:t>
            </a:r>
            <a:r>
              <a:rPr lang="en-US" altLang="en-US" sz="3200">
                <a:ea typeface="ＭＳ Ｐゴシック" charset="-128"/>
                <a:hlinkClick r:id="rId7" action="ppaction://hlinkfile" tooltip="Robert Metcalfe"/>
              </a:rPr>
              <a:t>Robert Metcalfe</a:t>
            </a:r>
            <a:r>
              <a:rPr lang="en-US" altLang="en-US" sz="3200">
                <a:ea typeface="ＭＳ Ｐゴシック" charset="-128"/>
              </a:rPr>
              <a:t>.*</a:t>
            </a:r>
          </a:p>
          <a:p>
            <a:pPr>
              <a:buFont typeface="Wingdings 2" charset="2"/>
              <a:buNone/>
            </a:pPr>
            <a:r>
              <a:rPr lang="en-US" altLang="en-US" sz="3200">
                <a:ea typeface="ＭＳ Ｐゴシック" charset="-128"/>
              </a:rPr>
              <a:t>* </a:t>
            </a:r>
            <a:r>
              <a:rPr lang="en-US" altLang="en-US" sz="1800">
                <a:ea typeface="ＭＳ Ｐゴシック" charset="-128"/>
              </a:rPr>
              <a:t>http://en.wikipedia.org/wiki/File:Network_effect.png</a:t>
            </a:r>
            <a:endParaRPr lang="en-US" altLang="en-US" sz="3200" b="1">
              <a:ea typeface="ＭＳ Ｐゴシック" charset="-128"/>
            </a:endParaRPr>
          </a:p>
        </p:txBody>
      </p:sp>
      <p:sp>
        <p:nvSpPr>
          <p:cNvPr id="3993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Social Networking</a:t>
            </a:r>
          </a:p>
        </p:txBody>
      </p:sp>
      <p:sp>
        <p:nvSpPr>
          <p:cNvPr id="3994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03F8D8B0-C8CB-D24B-BD66-388E539D7AAD}" type="slidenum">
              <a:rPr lang="en-GB" altLang="en-US">
                <a:solidFill>
                  <a:schemeClr val="bg1"/>
                </a:solidFill>
                <a:latin typeface="Times New Roman" charset="0"/>
              </a:rPr>
              <a:pPr/>
              <a:t>14</a:t>
            </a:fld>
            <a:endParaRPr lang="en-GB" altLang="en-US">
              <a:solidFill>
                <a:schemeClr val="bg1"/>
              </a:solidFill>
              <a:latin typeface="Times New Roman" charset="0"/>
            </a:endParaRPr>
          </a:p>
        </p:txBody>
      </p:sp>
      <p:pic>
        <p:nvPicPr>
          <p:cNvPr id="39941" name="Picture 2" descr="File:Network effect.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3913" y="938213"/>
            <a:ext cx="2667000" cy="59467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Networking and Communications Applications</a:t>
            </a:r>
          </a:p>
        </p:txBody>
      </p:sp>
      <p:sp>
        <p:nvSpPr>
          <p:cNvPr id="11267" name="Rectangle 2"/>
          <p:cNvSpPr>
            <a:spLocks noGrp="1" noChangeArrowheads="1"/>
          </p:cNvSpPr>
          <p:nvPr>
            <p:ph idx="1"/>
          </p:nvPr>
        </p:nvSpPr>
        <p:spPr>
          <a:xfrm>
            <a:off x="544513" y="1798638"/>
            <a:ext cx="9220200" cy="4989512"/>
          </a:xfrm>
        </p:spPr>
        <p:txBody>
          <a:bodyPr/>
          <a:lstStyle/>
          <a:p>
            <a:pPr>
              <a:buFont typeface="Wingdings 2" pitchFamily="18" charset="2"/>
              <a:buChar char=""/>
              <a:defRPr/>
            </a:pPr>
            <a:r>
              <a:rPr lang="en-US" sz="3200" b="1" dirty="0" smtClean="0">
                <a:ea typeface="ＭＳ Ｐゴシック" pitchFamily="-109" charset="-128"/>
                <a:cs typeface="+mn-cs"/>
              </a:rPr>
              <a:t>Metcalfe's law</a:t>
            </a:r>
          </a:p>
          <a:p>
            <a:pPr lvl="1">
              <a:buFont typeface="Wingdings 2" pitchFamily="18" charset="2"/>
              <a:buChar char=""/>
              <a:defRPr/>
            </a:pPr>
            <a:r>
              <a:rPr lang="en-US" sz="3000" b="1" dirty="0" smtClean="0"/>
              <a:t>Value of Network is proportional to the Number of Users Squared or the </a:t>
            </a:r>
            <a:r>
              <a:rPr lang="en-US" sz="3000" b="1" u="sng" dirty="0" smtClean="0">
                <a:solidFill>
                  <a:schemeClr val="tx2">
                    <a:lumMod val="50000"/>
                    <a:lumOff val="50000"/>
                  </a:schemeClr>
                </a:solidFill>
              </a:rPr>
              <a:t>Value of the Network increases exponentially with the Number of Users</a:t>
            </a:r>
          </a:p>
          <a:p>
            <a:pPr lvl="1">
              <a:buFont typeface="Wingdings 2" pitchFamily="18" charset="2"/>
              <a:buChar char=""/>
              <a:defRPr/>
            </a:pPr>
            <a:r>
              <a:rPr lang="en-US" sz="3000" b="1" dirty="0" smtClean="0">
                <a:cs typeface="+mn-cs"/>
              </a:rPr>
              <a:t>Cost of a Network is proportional to the Number of Users or the </a:t>
            </a:r>
            <a:r>
              <a:rPr lang="en-US" sz="3000" b="1" u="sng" dirty="0" smtClean="0">
                <a:solidFill>
                  <a:schemeClr val="tx2">
                    <a:lumMod val="50000"/>
                    <a:lumOff val="50000"/>
                  </a:schemeClr>
                </a:solidFill>
                <a:cs typeface="+mn-cs"/>
              </a:rPr>
              <a:t>Cost of the Network increases arithmetically with the Number of Users</a:t>
            </a:r>
          </a:p>
        </p:txBody>
      </p:sp>
      <p:sp>
        <p:nvSpPr>
          <p:cNvPr id="4198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Social Networking</a:t>
            </a:r>
          </a:p>
        </p:txBody>
      </p:sp>
      <p:sp>
        <p:nvSpPr>
          <p:cNvPr id="4198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6E83C08B-65F8-8447-9EEC-A05D2F48F38C}" type="slidenum">
              <a:rPr lang="en-GB" altLang="en-US">
                <a:solidFill>
                  <a:schemeClr val="bg1"/>
                </a:solidFill>
                <a:latin typeface="Times New Roman" charset="0"/>
              </a:rPr>
              <a:pPr/>
              <a:t>15</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Introduction to ITWS is:</a:t>
            </a:r>
            <a:br>
              <a:rPr lang="en-GB" altLang="en-US" sz="3600">
                <a:ea typeface="ＭＳ Ｐゴシック" charset="-128"/>
              </a:rPr>
            </a:br>
            <a:endParaRPr lang="en-GB" altLang="en-US" sz="3600">
              <a:ea typeface="ＭＳ Ｐゴシック" charset="-128"/>
            </a:endParaRPr>
          </a:p>
        </p:txBody>
      </p:sp>
      <p:sp>
        <p:nvSpPr>
          <p:cNvPr id="44034" name="Rectangle 2"/>
          <p:cNvSpPr>
            <a:spLocks noGrp="1" noChangeArrowheads="1"/>
          </p:cNvSpPr>
          <p:nvPr>
            <p:ph idx="1"/>
          </p:nvPr>
        </p:nvSpPr>
        <p:spPr>
          <a:xfrm>
            <a:off x="620713" y="1076325"/>
            <a:ext cx="8915400" cy="4989513"/>
          </a:xfrm>
        </p:spPr>
        <p:txBody>
          <a:bodyPr/>
          <a:lstStyle/>
          <a:p>
            <a:r>
              <a:rPr lang="en-US" altLang="en-US" sz="2800">
                <a:ea typeface="ＭＳ Ｐゴシック" charset="-128"/>
              </a:rPr>
              <a:t>Introduction to Technology (applied Computer Science and applied Web Science)</a:t>
            </a:r>
          </a:p>
          <a:p>
            <a:pPr lvl="1"/>
            <a:r>
              <a:rPr lang="en-US" altLang="en-US" b="1">
                <a:solidFill>
                  <a:srgbClr val="FF0000"/>
                </a:solidFill>
                <a:ea typeface="ＭＳ Ｐゴシック" charset="-128"/>
              </a:rPr>
              <a:t>Protocols</a:t>
            </a:r>
            <a:r>
              <a:rPr lang="en-US" altLang="en-US">
                <a:ea typeface="ＭＳ Ｐゴシック" charset="-128"/>
              </a:rPr>
              <a:t> </a:t>
            </a:r>
          </a:p>
          <a:p>
            <a:pPr lvl="1"/>
            <a:r>
              <a:rPr lang="en-US" altLang="en-US">
                <a:ea typeface="ＭＳ Ｐゴシック" charset="-128"/>
              </a:rPr>
              <a:t>Programming</a:t>
            </a:r>
          </a:p>
          <a:p>
            <a:pPr lvl="1"/>
            <a:r>
              <a:rPr lang="en-US" altLang="en-US">
                <a:ea typeface="ＭＳ Ｐゴシック" charset="-128"/>
              </a:rPr>
              <a:t>Web design</a:t>
            </a:r>
          </a:p>
          <a:p>
            <a:pPr lvl="1"/>
            <a:r>
              <a:rPr lang="en-US" altLang="en-US">
                <a:ea typeface="ＭＳ Ｐゴシック" charset="-128"/>
              </a:rPr>
              <a:t>Database</a:t>
            </a:r>
          </a:p>
          <a:p>
            <a:r>
              <a:rPr lang="en-US" altLang="en-US" sz="2800">
                <a:ea typeface="ＭＳ Ｐゴシック" charset="-128"/>
              </a:rPr>
              <a:t>Introduction to Applications </a:t>
            </a:r>
            <a:endParaRPr lang="en-US" altLang="en-US">
              <a:ea typeface="ＭＳ Ｐゴシック" charset="-128"/>
            </a:endParaRPr>
          </a:p>
          <a:p>
            <a:pPr lvl="1"/>
            <a:r>
              <a:rPr lang="en-US" altLang="en-US" b="1">
                <a:solidFill>
                  <a:srgbClr val="FF0000"/>
                </a:solidFill>
                <a:ea typeface="ＭＳ Ｐゴシック" charset="-128"/>
              </a:rPr>
              <a:t>Communication and Networking</a:t>
            </a:r>
          </a:p>
          <a:p>
            <a:pPr lvl="1"/>
            <a:r>
              <a:rPr lang="en-US" altLang="en-US">
                <a:ea typeface="ＭＳ Ｐゴシック" charset="-128"/>
              </a:rPr>
              <a:t>Social Networks</a:t>
            </a:r>
          </a:p>
          <a:p>
            <a:pPr lvl="1"/>
            <a:r>
              <a:rPr lang="en-US" altLang="en-US">
                <a:ea typeface="ＭＳ Ｐゴシック" charset="-128"/>
              </a:rPr>
              <a:t>Enterprise Apps (ERP, SCM, CRM)</a:t>
            </a:r>
          </a:p>
          <a:p>
            <a:pPr lvl="1"/>
            <a:r>
              <a:rPr lang="en-US" altLang="en-US">
                <a:ea typeface="ＭＳ Ｐゴシック" charset="-128"/>
              </a:rPr>
              <a:t>Web and Mobile Consumer Apps</a:t>
            </a:r>
          </a:p>
          <a:p>
            <a:pPr lvl="1"/>
            <a:r>
              <a:rPr lang="en-US" altLang="en-US">
                <a:ea typeface="ＭＳ Ｐゴシック" charset="-128"/>
              </a:rPr>
              <a:t>Healthcare and other Services</a:t>
            </a:r>
          </a:p>
          <a:p>
            <a:pPr lvl="1"/>
            <a:endParaRPr lang="en-US" altLang="en-US">
              <a:ea typeface="ＭＳ Ｐゴシック" charset="-128"/>
            </a:endParaRPr>
          </a:p>
          <a:p>
            <a:endParaRPr lang="en-US" altLang="en-US" sz="2800">
              <a:ea typeface="ＭＳ Ｐゴシック" charset="-128"/>
            </a:endParaRPr>
          </a:p>
        </p:txBody>
      </p:sp>
      <p:sp>
        <p:nvSpPr>
          <p:cNvPr id="4403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Course Introduction</a:t>
            </a:r>
          </a:p>
        </p:txBody>
      </p:sp>
      <p:sp>
        <p:nvSpPr>
          <p:cNvPr id="4403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90B5A729-EF1F-8344-8EE5-2B2888E56505}" type="slidenum">
              <a:rPr lang="en-GB" altLang="en-US">
                <a:solidFill>
                  <a:schemeClr val="bg1"/>
                </a:solidFill>
                <a:latin typeface="Times New Roman" charset="0"/>
              </a:rPr>
              <a:pPr/>
              <a:t>16</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Communications</a:t>
            </a:r>
            <a:br>
              <a:rPr lang="en-GB" altLang="en-US" sz="3600">
                <a:ea typeface="ＭＳ Ｐゴシック" charset="-128"/>
              </a:rPr>
            </a:br>
            <a:endParaRPr lang="en-GB" altLang="en-US" sz="3600">
              <a:ea typeface="ＭＳ Ｐゴシック" charset="-128"/>
            </a:endParaRPr>
          </a:p>
        </p:txBody>
      </p:sp>
      <p:sp>
        <p:nvSpPr>
          <p:cNvPr id="46082" name="Rectangle 2"/>
          <p:cNvSpPr>
            <a:spLocks noGrp="1" noChangeArrowheads="1"/>
          </p:cNvSpPr>
          <p:nvPr>
            <p:ph idx="1"/>
          </p:nvPr>
        </p:nvSpPr>
        <p:spPr>
          <a:xfrm>
            <a:off x="620713" y="1533525"/>
            <a:ext cx="8915400" cy="4989513"/>
          </a:xfrm>
        </p:spPr>
        <p:txBody>
          <a:bodyPr/>
          <a:lstStyle/>
          <a:p>
            <a:r>
              <a:rPr lang="en-US" altLang="en-US" sz="2800" b="1">
                <a:ea typeface="ＭＳ Ｐゴシック" charset="-128"/>
              </a:rPr>
              <a:t>Telecommunication</a:t>
            </a:r>
            <a:r>
              <a:rPr lang="en-US" altLang="en-US" sz="2800">
                <a:ea typeface="ＭＳ Ｐゴシック" charset="-128"/>
              </a:rPr>
              <a:t> is the </a:t>
            </a:r>
            <a:r>
              <a:rPr lang="en-US" altLang="en-US" sz="2800">
                <a:ea typeface="ＭＳ Ｐゴシック" charset="-128"/>
                <a:hlinkClick r:id="rId3" action="ppaction://hlinkfile" tooltip="Transmission (telecommunications)"/>
              </a:rPr>
              <a:t>transmission</a:t>
            </a:r>
            <a:r>
              <a:rPr lang="en-US" altLang="en-US" sz="2800">
                <a:ea typeface="ＭＳ Ｐゴシック" charset="-128"/>
              </a:rPr>
              <a:t> of messages, over significant distances, for the purpose of </a:t>
            </a:r>
            <a:r>
              <a:rPr lang="en-US" altLang="en-US" sz="2800">
                <a:ea typeface="ＭＳ Ｐゴシック" charset="-128"/>
                <a:hlinkClick r:id="rId4" action="ppaction://hlinkfile" tooltip="Communication"/>
              </a:rPr>
              <a:t>communication</a:t>
            </a:r>
            <a:r>
              <a:rPr lang="en-US" altLang="en-US" sz="2800">
                <a:ea typeface="ＭＳ Ｐゴシック" charset="-128"/>
              </a:rPr>
              <a:t>. </a:t>
            </a:r>
          </a:p>
          <a:p>
            <a:r>
              <a:rPr lang="en-US" altLang="en-US" sz="2800">
                <a:ea typeface="ＭＳ Ｐゴシック" charset="-128"/>
              </a:rPr>
              <a:t> In the modern age of </a:t>
            </a:r>
            <a:r>
              <a:rPr lang="en-US" altLang="en-US" sz="2800">
                <a:ea typeface="ＭＳ Ｐゴシック" charset="-128"/>
                <a:hlinkClick r:id="rId5" action="ppaction://hlinkfile" tooltip="Electricity"/>
              </a:rPr>
              <a:t>electricity</a:t>
            </a:r>
            <a:r>
              <a:rPr lang="en-US" altLang="en-US" sz="2800">
                <a:ea typeface="ＭＳ Ｐゴシック" charset="-128"/>
              </a:rPr>
              <a:t> and </a:t>
            </a:r>
            <a:r>
              <a:rPr lang="en-US" altLang="en-US" sz="2800">
                <a:ea typeface="ＭＳ Ｐゴシック" charset="-128"/>
                <a:hlinkClick r:id="rId6" action="ppaction://hlinkfile" tooltip="Electronics"/>
              </a:rPr>
              <a:t>electronics</a:t>
            </a:r>
            <a:r>
              <a:rPr lang="en-US" altLang="en-US" sz="2800">
                <a:ea typeface="ＭＳ Ｐゴシック" charset="-128"/>
              </a:rPr>
              <a:t>, telecommunications has typically involved the use of electric means such as the </a:t>
            </a:r>
            <a:r>
              <a:rPr lang="en-US" altLang="en-US" sz="2800">
                <a:ea typeface="ＭＳ Ｐゴシック" charset="-128"/>
                <a:hlinkClick r:id="rId7" action="ppaction://hlinkfile" tooltip="Telegraph"/>
              </a:rPr>
              <a:t>telegraph</a:t>
            </a:r>
            <a:r>
              <a:rPr lang="en-US" altLang="en-US" sz="2800">
                <a:ea typeface="ＭＳ Ｐゴシック" charset="-128"/>
              </a:rPr>
              <a:t>, the </a:t>
            </a:r>
            <a:r>
              <a:rPr lang="en-US" altLang="en-US" sz="2800">
                <a:ea typeface="ＭＳ Ｐゴシック" charset="-128"/>
                <a:hlinkClick r:id="rId8" action="ppaction://hlinkfile" tooltip="Telephone"/>
              </a:rPr>
              <a:t>telephone</a:t>
            </a:r>
            <a:r>
              <a:rPr lang="en-US" altLang="en-US" sz="2800">
                <a:ea typeface="ＭＳ Ｐゴシック" charset="-128"/>
              </a:rPr>
              <a:t>, and the </a:t>
            </a:r>
            <a:r>
              <a:rPr lang="en-US" altLang="en-US" sz="2800">
                <a:ea typeface="ＭＳ Ｐゴシック" charset="-128"/>
                <a:hlinkClick r:id="rId9" action="ppaction://hlinkfile" tooltip="Teletype"/>
              </a:rPr>
              <a:t>teletype</a:t>
            </a:r>
            <a:r>
              <a:rPr lang="en-US" altLang="en-US" sz="2800">
                <a:ea typeface="ＭＳ Ｐゴシック" charset="-128"/>
              </a:rPr>
              <a:t>, the use of </a:t>
            </a:r>
            <a:r>
              <a:rPr lang="en-US" altLang="en-US" sz="2800">
                <a:ea typeface="ＭＳ Ｐゴシック" charset="-128"/>
                <a:hlinkClick r:id="rId10" action="ppaction://hlinkfile" tooltip="Microwave transmission"/>
              </a:rPr>
              <a:t>microwave communications</a:t>
            </a:r>
            <a:r>
              <a:rPr lang="en-US" altLang="en-US" sz="2800">
                <a:ea typeface="ＭＳ Ｐゴシック" charset="-128"/>
              </a:rPr>
              <a:t>, the use of </a:t>
            </a:r>
            <a:r>
              <a:rPr lang="en-US" altLang="en-US" sz="2800">
                <a:ea typeface="ＭＳ Ｐゴシック" charset="-128"/>
                <a:hlinkClick r:id="rId11" action="ppaction://hlinkfile" tooltip="Fiber-optic communication"/>
              </a:rPr>
              <a:t>fiber optics</a:t>
            </a:r>
            <a:r>
              <a:rPr lang="en-US" altLang="en-US" sz="2800">
                <a:ea typeface="ＭＳ Ｐゴシック" charset="-128"/>
              </a:rPr>
              <a:t> and their associated electronics, and/or the use of the </a:t>
            </a:r>
            <a:r>
              <a:rPr lang="en-US" altLang="en-US" sz="2800">
                <a:ea typeface="ＭＳ Ｐゴシック" charset="-128"/>
                <a:hlinkClick r:id="rId12" action="ppaction://hlinkfile" tooltip="Internet"/>
              </a:rPr>
              <a:t>Internet</a:t>
            </a:r>
            <a:r>
              <a:rPr lang="en-US" altLang="en-US" sz="2800">
                <a:ea typeface="ＭＳ Ｐゴシック" charset="-128"/>
              </a:rPr>
              <a:t>.</a:t>
            </a:r>
          </a:p>
        </p:txBody>
      </p:sp>
      <p:sp>
        <p:nvSpPr>
          <p:cNvPr id="4608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4608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A2A34795-0885-E248-98E8-AAA982AD5A2A}" type="slidenum">
              <a:rPr lang="en-GB" altLang="en-US">
                <a:solidFill>
                  <a:schemeClr val="bg1"/>
                </a:solidFill>
                <a:latin typeface="Times New Roman" charset="0"/>
              </a:rPr>
              <a:pPr/>
              <a:t>17</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Communications</a:t>
            </a:r>
            <a:br>
              <a:rPr lang="en-GB" altLang="en-US" sz="3600">
                <a:ea typeface="ＭＳ Ｐゴシック" charset="-128"/>
              </a:rPr>
            </a:br>
            <a:endParaRPr lang="en-GB" altLang="en-US" sz="3600">
              <a:ea typeface="ＭＳ Ｐゴシック" charset="-128"/>
            </a:endParaRPr>
          </a:p>
        </p:txBody>
      </p:sp>
      <p:sp>
        <p:nvSpPr>
          <p:cNvPr id="48130" name="Rectangle 2"/>
          <p:cNvSpPr>
            <a:spLocks noGrp="1" noChangeArrowheads="1"/>
          </p:cNvSpPr>
          <p:nvPr>
            <p:ph idx="1"/>
          </p:nvPr>
        </p:nvSpPr>
        <p:spPr>
          <a:xfrm>
            <a:off x="620713" y="923925"/>
            <a:ext cx="8915400" cy="4989513"/>
          </a:xfrm>
        </p:spPr>
        <p:txBody>
          <a:bodyPr/>
          <a:lstStyle/>
          <a:p>
            <a:r>
              <a:rPr lang="en-US" altLang="en-US" sz="2400">
                <a:ea typeface="ＭＳ Ｐゴシック" charset="-128"/>
              </a:rPr>
              <a:t>World's effective capacity to exchange information through two-way telecommunication networks grew from 281 </a:t>
            </a:r>
            <a:r>
              <a:rPr lang="en-US" altLang="en-US" sz="2400">
                <a:ea typeface="ＭＳ Ｐゴシック" charset="-128"/>
                <a:hlinkClick r:id="rId3" tooltip="Petabytes"/>
              </a:rPr>
              <a:t>petabytes</a:t>
            </a:r>
            <a:r>
              <a:rPr lang="en-US" altLang="en-US" sz="2400">
                <a:ea typeface="ＭＳ Ｐゴシック" charset="-128"/>
              </a:rPr>
              <a:t> of information in 1986 to 65 exabytes in 2007.</a:t>
            </a:r>
            <a:r>
              <a:rPr lang="en-US" altLang="en-US" sz="2400" baseline="30000">
                <a:ea typeface="ＭＳ Ｐゴシック" charset="-128"/>
                <a:hlinkClick r:id="rId4"/>
              </a:rPr>
              <a:t>[8]</a:t>
            </a:r>
            <a:r>
              <a:rPr lang="en-US" altLang="en-US" sz="2400">
                <a:ea typeface="ＭＳ Ｐゴシック" charset="-128"/>
              </a:rPr>
              <a:t> This is the informational equivalent of two newspaper pages per person per day in 1986, and six entire newspapers per person per day by 2007.</a:t>
            </a:r>
            <a:r>
              <a:rPr lang="en-US" altLang="en-US" sz="2400" baseline="30000">
                <a:ea typeface="ＭＳ Ｐゴシック" charset="-128"/>
                <a:hlinkClick r:id="rId5"/>
              </a:rPr>
              <a:t>[9]</a:t>
            </a:r>
            <a:r>
              <a:rPr lang="en-US" altLang="en-US" sz="2400">
                <a:ea typeface="ＭＳ Ｐゴシック" charset="-128"/>
              </a:rPr>
              <a:t> </a:t>
            </a:r>
          </a:p>
          <a:p>
            <a:r>
              <a:rPr lang="en-US" altLang="en-US" sz="2400">
                <a:ea typeface="ＭＳ Ｐゴシック" charset="-128"/>
              </a:rPr>
              <a:t>The global telecommunications industry was about a </a:t>
            </a:r>
            <a:r>
              <a:rPr lang="en-US" altLang="en-US" sz="2400">
                <a:ea typeface="ＭＳ Ｐゴシック" charset="-128"/>
                <a:hlinkClick r:id="rId6" tooltip="United States dollar"/>
              </a:rPr>
              <a:t>$</a:t>
            </a:r>
            <a:r>
              <a:rPr lang="en-US" altLang="en-US" sz="2400">
                <a:ea typeface="ＭＳ Ｐゴシック" charset="-128"/>
              </a:rPr>
              <a:t>4.7 trillion sector in 2012.</a:t>
            </a:r>
            <a:r>
              <a:rPr lang="en-US" altLang="en-US" sz="2400" baseline="30000">
                <a:ea typeface="ＭＳ Ｐゴシック" charset="-128"/>
                <a:hlinkClick r:id="rId7"/>
              </a:rPr>
              <a:t>[10]</a:t>
            </a:r>
            <a:r>
              <a:rPr lang="en-US" altLang="en-US" sz="2400" baseline="30000">
                <a:ea typeface="ＭＳ Ｐゴシック" charset="-128"/>
                <a:hlinkClick r:id="rId8"/>
              </a:rPr>
              <a:t>[11]</a:t>
            </a:r>
            <a:r>
              <a:rPr lang="en-US" altLang="en-US" sz="2400">
                <a:ea typeface="ＭＳ Ｐゴシック" charset="-128"/>
              </a:rPr>
              <a:t> The service revenue of the global telecommunications industry was estimated to be $1.5 trillion in 2010, corresponding to 2.4% of the world’s </a:t>
            </a:r>
            <a:r>
              <a:rPr lang="en-US" altLang="en-US" sz="2400">
                <a:ea typeface="ＭＳ Ｐゴシック" charset="-128"/>
                <a:hlinkClick r:id="rId9" tooltip="Gross domestic product"/>
              </a:rPr>
              <a:t>gross domestic product</a:t>
            </a:r>
            <a:r>
              <a:rPr lang="en-US" altLang="en-US" sz="2400">
                <a:ea typeface="ＭＳ Ｐゴシック" charset="-128"/>
              </a:rPr>
              <a:t> (GDP).</a:t>
            </a:r>
            <a:r>
              <a:rPr lang="en-US" altLang="en-US" sz="2400" baseline="30000">
                <a:ea typeface="ＭＳ Ｐゴシック" charset="-128"/>
                <a:hlinkClick r:id="rId7"/>
              </a:rPr>
              <a:t>[10]</a:t>
            </a:r>
            <a:r>
              <a:rPr lang="en-US" altLang="en-US" sz="2400" baseline="30000">
                <a:ea typeface="ＭＳ Ｐゴシック" charset="-128"/>
              </a:rPr>
              <a:t> </a:t>
            </a:r>
            <a:r>
              <a:rPr lang="en-US" altLang="en-US" sz="2400">
                <a:ea typeface="ＭＳ Ｐゴシック" charset="-128"/>
              </a:rPr>
              <a:t>World’s GDP was $70 trillion in 2012</a:t>
            </a:r>
          </a:p>
        </p:txBody>
      </p:sp>
      <p:sp>
        <p:nvSpPr>
          <p:cNvPr id="48131" name="Footer Placeholder 4"/>
          <p:cNvSpPr>
            <a:spLocks noGrp="1"/>
          </p:cNvSpPr>
          <p:nvPr>
            <p:ph type="ftr" sz="quarter" idx="11"/>
          </p:nvPr>
        </p:nvSpPr>
        <p:spPr bwMode="auto">
          <a:xfrm>
            <a:off x="2219325" y="7035800"/>
            <a:ext cx="5335588"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sz="2000">
                <a:latin typeface="Times New Roman" charset="0"/>
              </a:rPr>
              <a:t>http://en.wikipedia.org/wiki/Telecommunication</a:t>
            </a:r>
          </a:p>
        </p:txBody>
      </p:sp>
      <p:sp>
        <p:nvSpPr>
          <p:cNvPr id="4813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8C4A00E6-6FEA-D64E-95ED-01AF1ABA95DE}" type="slidenum">
              <a:rPr lang="en-GB" altLang="en-US">
                <a:solidFill>
                  <a:schemeClr val="bg1"/>
                </a:solidFill>
                <a:latin typeface="Times New Roman" charset="0"/>
              </a:rPr>
              <a:pPr/>
              <a:t>18</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Footer Placeholder 4"/>
          <p:cNvSpPr>
            <a:spLocks noGrp="1"/>
          </p:cNvSpPr>
          <p:nvPr>
            <p:ph type="ftr" sz="quarter" idx="11"/>
          </p:nvPr>
        </p:nvSpPr>
        <p:spPr bwMode="auto">
          <a:xfrm>
            <a:off x="2219325" y="7188200"/>
            <a:ext cx="5335588" cy="401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sz="2000">
                <a:latin typeface="Times New Roman" charset="0"/>
              </a:rPr>
              <a:t>http://en.wikipedia.org/wiki/Gigabyte</a:t>
            </a:r>
          </a:p>
        </p:txBody>
      </p:sp>
      <p:sp>
        <p:nvSpPr>
          <p:cNvPr id="5017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322532DC-64F3-154D-847E-35A406F35A12}" type="slidenum">
              <a:rPr lang="en-GB" altLang="en-US">
                <a:solidFill>
                  <a:schemeClr val="bg1"/>
                </a:solidFill>
                <a:latin typeface="Times New Roman" charset="0"/>
              </a:rPr>
              <a:pPr/>
              <a:t>19</a:t>
            </a:fld>
            <a:endParaRPr lang="en-GB" altLang="en-US">
              <a:solidFill>
                <a:schemeClr val="bg1"/>
              </a:solidFill>
              <a:latin typeface="Times New Roman" charset="0"/>
            </a:endParaRPr>
          </a:p>
        </p:txBody>
      </p:sp>
      <p:graphicFrame>
        <p:nvGraphicFramePr>
          <p:cNvPr id="2" name="Table 1"/>
          <p:cNvGraphicFramePr>
            <a:graphicFrameLocks noGrp="1"/>
          </p:cNvGraphicFramePr>
          <p:nvPr/>
        </p:nvGraphicFramePr>
        <p:xfrm>
          <a:off x="1230313" y="739775"/>
          <a:ext cx="7467600" cy="6469188"/>
        </p:xfrm>
        <a:graphic>
          <a:graphicData uri="http://schemas.openxmlformats.org/drawingml/2006/table">
            <a:tbl>
              <a:tblPr/>
              <a:tblGrid>
                <a:gridCol w="1493837"/>
                <a:gridCol w="1493838"/>
                <a:gridCol w="1492250"/>
                <a:gridCol w="1493837"/>
                <a:gridCol w="1493838"/>
              </a:tblGrid>
              <a:tr h="294048">
                <a:tc gridSpan="2">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ctr"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Multiples of bytes</a:t>
                      </a:r>
                    </a:p>
                  </a:txBody>
                  <a:tcPr marL="50223" marR="50223" marT="25107" marB="25107" anchor="ctr" horzOverflow="overflow">
                    <a:lnL>
                      <a:noFill/>
                    </a:lnL>
                    <a:lnR>
                      <a:noFill/>
                    </a:lnR>
                    <a:lnT>
                      <a:noFill/>
                    </a:lnT>
                    <a:lnB>
                      <a:noFill/>
                    </a:lnB>
                    <a:lnTlToBr>
                      <a:noFill/>
                    </a:lnTlToBr>
                    <a:lnBlToTr>
                      <a:noFill/>
                    </a:lnBlToTr>
                    <a:solidFill>
                      <a:srgbClr val="CCCCFF"/>
                    </a:solidFill>
                  </a:tcPr>
                </a:tc>
                <a:tc hMerge="1">
                  <a:txBody>
                    <a:bodyPr/>
                    <a:lstStyle/>
                    <a:p>
                      <a:endParaRPr lang="en-US"/>
                    </a:p>
                  </a:txBody>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a:noFill/>
                    </a:lnL>
                    <a:lnR>
                      <a:noFill/>
                    </a:lnR>
                    <a:lnT>
                      <a:noFill/>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a:noFill/>
                    </a:lnL>
                    <a:lnR w="12700" cap="flat" cmpd="sng" algn="ctr">
                      <a:solidFill>
                        <a:srgbClr val="000000"/>
                      </a:solidFill>
                      <a:prstDash val="solid"/>
                      <a:round/>
                      <a:headEnd type="none" w="med" len="med"/>
                      <a:tailEnd type="none" w="med" len="med"/>
                    </a:lnR>
                    <a:lnT>
                      <a:noFill/>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4048">
                <a:tc gridSpan="3">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ctr"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Decimal</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CCCCFF"/>
                    </a:solidFill>
                  </a:tcPr>
                </a:tc>
                <a:tc hMerge="1">
                  <a:txBody>
                    <a:bodyPr/>
                    <a:lstStyle/>
                    <a:p>
                      <a:endParaRPr lang="en-US"/>
                    </a:p>
                  </a:txBody>
                  <a:tcPr/>
                </a:tc>
                <a:tc hMerge="1">
                  <a:txBody>
                    <a:bodyPr/>
                    <a:lstStyle/>
                    <a:p>
                      <a:endParaRPr lang="en-US"/>
                    </a:p>
                  </a:txBody>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9525" cap="flat" cmpd="sng" algn="ctr">
                      <a:solidFill>
                        <a:srgbClr val="AAAAAA"/>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ctr"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Value</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EEDDFF"/>
                    </a:solidFill>
                  </a:tcPr>
                </a:tc>
                <a:tc gridSpan="2">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ctr"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3" tooltip="Metric prefix"/>
                        </a:rPr>
                        <a:t>Metric</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EEDDFF"/>
                    </a:solidFill>
                  </a:tcPr>
                </a:tc>
                <a:tc hMerge="1">
                  <a:txBody>
                    <a:bodyPr/>
                    <a:lstStyle/>
                    <a:p>
                      <a:endParaRPr lang="en-US"/>
                    </a:p>
                  </a:txBody>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9525" cap="flat" cmpd="sng" algn="ctr">
                      <a:solidFill>
                        <a:srgbClr val="AAAAAA"/>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1000</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kB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4" tooltip="Kilobyte"/>
                        </a:rPr>
                        <a:t>kilobyte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9525" cap="flat" cmpd="sng" algn="ctr">
                      <a:solidFill>
                        <a:srgbClr val="AAAAAA"/>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1000</a:t>
                      </a:r>
                      <a:r>
                        <a:rPr kumimoji="0" lang="en-US" altLang="x-none" sz="1600" b="0" i="0" u="none" strike="noStrike" cap="none" normalizeH="0" baseline="30000">
                          <a:ln>
                            <a:noFill/>
                          </a:ln>
                          <a:solidFill>
                            <a:schemeClr val="tx1"/>
                          </a:solidFill>
                          <a:effectLst/>
                          <a:latin typeface="News Gothic MT" charset="0"/>
                          <a:ea typeface="ＭＳ Ｐゴシック" charset="-128"/>
                        </a:rPr>
                        <a:t>2</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MB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5" tooltip="Megabyte"/>
                        </a:rPr>
                        <a:t>megabyte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9525" cap="flat" cmpd="sng" algn="ctr">
                      <a:solidFill>
                        <a:srgbClr val="AAAAAA"/>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1000</a:t>
                      </a:r>
                      <a:r>
                        <a:rPr kumimoji="0" lang="en-US" altLang="x-none" sz="1600" b="0" i="0" u="none" strike="noStrike" cap="none" normalizeH="0" baseline="30000">
                          <a:ln>
                            <a:noFill/>
                          </a:ln>
                          <a:solidFill>
                            <a:schemeClr val="tx1"/>
                          </a:solidFill>
                          <a:effectLst/>
                          <a:latin typeface="News Gothic MT" charset="0"/>
                          <a:ea typeface="ＭＳ Ｐゴシック" charset="-128"/>
                        </a:rPr>
                        <a:t>3</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GB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1" i="0" u="none" strike="noStrike" cap="none" normalizeH="0" baseline="0">
                          <a:ln>
                            <a:noFill/>
                          </a:ln>
                          <a:solidFill>
                            <a:schemeClr val="tx1"/>
                          </a:solidFill>
                          <a:effectLst/>
                          <a:latin typeface="News Gothic MT" charset="0"/>
                          <a:ea typeface="ＭＳ Ｐゴシック" charset="-128"/>
                        </a:rPr>
                        <a:t>gigabyte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9525" cap="flat" cmpd="sng" algn="ctr">
                      <a:solidFill>
                        <a:srgbClr val="AAAAAA"/>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1000</a:t>
                      </a:r>
                      <a:r>
                        <a:rPr kumimoji="0" lang="en-US" altLang="x-none" sz="1600" b="0" i="0" u="none" strike="noStrike" cap="none" normalizeH="0" baseline="30000">
                          <a:ln>
                            <a:noFill/>
                          </a:ln>
                          <a:solidFill>
                            <a:schemeClr val="tx1"/>
                          </a:solidFill>
                          <a:effectLst/>
                          <a:latin typeface="News Gothic MT" charset="0"/>
                          <a:ea typeface="ＭＳ Ｐゴシック" charset="-128"/>
                        </a:rPr>
                        <a:t>4</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TB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6" tooltip="Terabyte"/>
                        </a:rPr>
                        <a:t>terabyte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9525" cap="flat" cmpd="sng" algn="ctr">
                      <a:solidFill>
                        <a:srgbClr val="AAAAAA"/>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1000</a:t>
                      </a:r>
                      <a:r>
                        <a:rPr kumimoji="0" lang="en-US" altLang="x-none" sz="1600" b="0" i="0" u="none" strike="noStrike" cap="none" normalizeH="0" baseline="30000">
                          <a:ln>
                            <a:noFill/>
                          </a:ln>
                          <a:solidFill>
                            <a:schemeClr val="tx1"/>
                          </a:solidFill>
                          <a:effectLst/>
                          <a:latin typeface="News Gothic MT" charset="0"/>
                          <a:ea typeface="ＭＳ Ｐゴシック" charset="-128"/>
                        </a:rPr>
                        <a:t>5</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PB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7" tooltip="Petabyte"/>
                        </a:rPr>
                        <a:t>petabyte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9525" cap="flat" cmpd="sng" algn="ctr">
                      <a:solidFill>
                        <a:srgbClr val="AAAAAA"/>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1000</a:t>
                      </a:r>
                      <a:r>
                        <a:rPr kumimoji="0" lang="en-US" altLang="x-none" sz="1600" b="0" i="0" u="none" strike="noStrike" cap="none" normalizeH="0" baseline="30000">
                          <a:ln>
                            <a:noFill/>
                          </a:ln>
                          <a:solidFill>
                            <a:schemeClr val="tx1"/>
                          </a:solidFill>
                          <a:effectLst/>
                          <a:latin typeface="News Gothic MT" charset="0"/>
                          <a:ea typeface="ＭＳ Ｐゴシック" charset="-128"/>
                        </a:rPr>
                        <a:t>6</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EB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8" tooltip="Exabyte"/>
                        </a:rPr>
                        <a:t>exabyte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9525" cap="flat" cmpd="sng" algn="ctr">
                      <a:solidFill>
                        <a:srgbClr val="AAAAAA"/>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1000</a:t>
                      </a:r>
                      <a:r>
                        <a:rPr kumimoji="0" lang="en-US" altLang="x-none" sz="1600" b="0" i="0" u="none" strike="noStrike" cap="none" normalizeH="0" baseline="30000">
                          <a:ln>
                            <a:noFill/>
                          </a:ln>
                          <a:solidFill>
                            <a:schemeClr val="tx1"/>
                          </a:solidFill>
                          <a:effectLst/>
                          <a:latin typeface="News Gothic MT" charset="0"/>
                          <a:ea typeface="ＭＳ Ｐゴシック" charset="-128"/>
                        </a:rPr>
                        <a:t>7</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ZB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9" tooltip="Zettabyte"/>
                        </a:rPr>
                        <a:t>zettabyte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9525" cap="flat" cmpd="sng" algn="ctr">
                      <a:solidFill>
                        <a:srgbClr val="AAAAAA"/>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1000</a:t>
                      </a:r>
                      <a:r>
                        <a:rPr kumimoji="0" lang="en-US" altLang="x-none" sz="1600" b="0" i="0" u="none" strike="noStrike" cap="none" normalizeH="0" baseline="30000">
                          <a:ln>
                            <a:noFill/>
                          </a:ln>
                          <a:solidFill>
                            <a:schemeClr val="tx1"/>
                          </a:solidFill>
                          <a:effectLst/>
                          <a:latin typeface="News Gothic MT" charset="0"/>
                          <a:ea typeface="ＭＳ Ｐゴシック" charset="-128"/>
                        </a:rPr>
                        <a:t>8</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YB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10" tooltip="Yottabyte"/>
                        </a:rPr>
                        <a:t>yottabyte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r>
              <a:tr h="294048">
                <a:tc gridSpan="5">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ctr"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11" tooltip="Binary prefix"/>
                        </a:rPr>
                        <a:t>Binary</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CCCC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Value</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EEDDFF"/>
                    </a:solidFill>
                  </a:tcPr>
                </a:tc>
                <a:tc gridSpan="2">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ctr"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12" tooltip="JEDEC memory standards"/>
                        </a:rPr>
                        <a:t>JEDEC</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EEDDFF"/>
                    </a:solidFill>
                  </a:tcPr>
                </a:tc>
                <a:tc hMerge="1">
                  <a:txBody>
                    <a:bodyPr/>
                    <a:lstStyle/>
                    <a:p>
                      <a:endParaRPr lang="en-US"/>
                    </a:p>
                  </a:txBody>
                  <a:tcPr/>
                </a:tc>
                <a:tc gridSpan="2">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ctr"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13" tooltip="IEC 60027"/>
                        </a:rPr>
                        <a:t>IEC</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solidFill>
                      <a:srgbClr val="EEDDFF"/>
                    </a:solidFill>
                  </a:tcPr>
                </a:tc>
                <a:tc hMerge="1">
                  <a:txBody>
                    <a:bodyPr/>
                    <a:lstStyle/>
                    <a:p>
                      <a:endParaRPr lang="en-US"/>
                    </a:p>
                  </a:txBody>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1024</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KB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Kilobyte</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KiB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14" tooltip="Kibibyte"/>
                        </a:rPr>
                        <a:t>kibibyte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1024</a:t>
                      </a:r>
                      <a:r>
                        <a:rPr kumimoji="0" lang="en-US" altLang="x-none" sz="1600" b="0" i="0" u="none" strike="noStrike" cap="none" normalizeH="0" baseline="30000">
                          <a:ln>
                            <a:noFill/>
                          </a:ln>
                          <a:solidFill>
                            <a:schemeClr val="tx1"/>
                          </a:solidFill>
                          <a:effectLst/>
                          <a:latin typeface="News Gothic MT" charset="0"/>
                          <a:ea typeface="ＭＳ Ｐゴシック" charset="-128"/>
                        </a:rPr>
                        <a:t>2</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MB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Megabyte</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MiB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15" tooltip="Mebibyte"/>
                        </a:rPr>
                        <a:t>mebibyte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1024</a:t>
                      </a:r>
                      <a:r>
                        <a:rPr kumimoji="0" lang="en-US" altLang="x-none" sz="1600" b="0" i="0" u="none" strike="noStrike" cap="none" normalizeH="0" baseline="30000">
                          <a:ln>
                            <a:noFill/>
                          </a:ln>
                          <a:solidFill>
                            <a:schemeClr val="tx1"/>
                          </a:solidFill>
                          <a:effectLst/>
                          <a:latin typeface="News Gothic MT" charset="0"/>
                          <a:ea typeface="ＭＳ Ｐゴシック" charset="-128"/>
                        </a:rPr>
                        <a:t>3</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GB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Gigabyte</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GiB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16" tooltip="Gibibyte"/>
                        </a:rPr>
                        <a:t>gibibyte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1024</a:t>
                      </a:r>
                      <a:r>
                        <a:rPr kumimoji="0" lang="en-US" altLang="x-none" sz="1600" b="0" i="0" u="none" strike="noStrike" cap="none" normalizeH="0" baseline="30000">
                          <a:ln>
                            <a:noFill/>
                          </a:ln>
                          <a:solidFill>
                            <a:schemeClr val="tx1"/>
                          </a:solidFill>
                          <a:effectLst/>
                          <a:latin typeface="News Gothic MT" charset="0"/>
                          <a:ea typeface="ＭＳ Ｐゴシック" charset="-128"/>
                        </a:rPr>
                        <a:t>4</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TB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Terabyte</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TiB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17" tooltip="Tebibyte"/>
                        </a:rPr>
                        <a:t>tebibyte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1024</a:t>
                      </a:r>
                      <a:r>
                        <a:rPr kumimoji="0" lang="en-US" altLang="x-none" sz="1600" b="0" i="0" u="none" strike="noStrike" cap="none" normalizeH="0" baseline="30000">
                          <a:ln>
                            <a:noFill/>
                          </a:ln>
                          <a:solidFill>
                            <a:schemeClr val="tx1"/>
                          </a:solidFill>
                          <a:effectLst/>
                          <a:latin typeface="News Gothic MT" charset="0"/>
                          <a:ea typeface="ＭＳ Ｐゴシック" charset="-128"/>
                        </a:rPr>
                        <a:t>5</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PiB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18" tooltip="Pebibyte"/>
                        </a:rPr>
                        <a:t>pebibyte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1024</a:t>
                      </a:r>
                      <a:r>
                        <a:rPr kumimoji="0" lang="en-US" altLang="x-none" sz="1600" b="0" i="0" u="none" strike="noStrike" cap="none" normalizeH="0" baseline="30000">
                          <a:ln>
                            <a:noFill/>
                          </a:ln>
                          <a:solidFill>
                            <a:schemeClr val="tx1"/>
                          </a:solidFill>
                          <a:effectLst/>
                          <a:latin typeface="News Gothic MT" charset="0"/>
                          <a:ea typeface="ＭＳ Ｐゴシック" charset="-128"/>
                        </a:rPr>
                        <a:t>6</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EiB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19" tooltip="Exbibyte"/>
                        </a:rPr>
                        <a:t>exbibyte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1024</a:t>
                      </a:r>
                      <a:r>
                        <a:rPr kumimoji="0" lang="en-US" altLang="x-none" sz="1600" b="0" i="0" u="none" strike="noStrike" cap="none" normalizeH="0" baseline="30000">
                          <a:ln>
                            <a:noFill/>
                          </a:ln>
                          <a:solidFill>
                            <a:schemeClr val="tx1"/>
                          </a:solidFill>
                          <a:effectLst/>
                          <a:latin typeface="News Gothic MT" charset="0"/>
                          <a:ea typeface="ＭＳ Ｐゴシック" charset="-128"/>
                        </a:rPr>
                        <a:t>7</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ZiB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20" tooltip="Zebibyte"/>
                        </a:rPr>
                        <a:t>zebibyte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r>
              <a:tr h="294048">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1024</a:t>
                      </a:r>
                      <a:r>
                        <a:rPr kumimoji="0" lang="en-US" altLang="x-none" sz="1600" b="0" i="0" u="none" strike="noStrike" cap="none" normalizeH="0" baseline="30000">
                          <a:ln>
                            <a:noFill/>
                          </a:ln>
                          <a:solidFill>
                            <a:schemeClr val="tx1"/>
                          </a:solidFill>
                          <a:effectLst/>
                          <a:latin typeface="News Gothic MT" charset="0"/>
                          <a:ea typeface="ＭＳ Ｐゴシック" charset="-128"/>
                        </a:rPr>
                        <a:t>8</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rPr>
                        <a:t>YiB</a:t>
                      </a: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c>
                  <a:txBody>
                    <a:bodyPr/>
                    <a:lstStyle>
                      <a:lvl1pPr defTabSz="1006475" eaLnBrk="0">
                        <a:spcBef>
                          <a:spcPts val="2200"/>
                        </a:spcBef>
                        <a:buClr>
                          <a:srgbClr val="6FB7D7"/>
                        </a:buClr>
                        <a:buSzPct val="110000"/>
                        <a:buFont typeface="Wingdings 2" charset="2"/>
                        <a:defRPr sz="2200">
                          <a:solidFill>
                            <a:srgbClr val="595959"/>
                          </a:solidFill>
                          <a:latin typeface="News Gothic MT" charset="0"/>
                          <a:ea typeface="ＭＳ Ｐゴシック" charset="-128"/>
                        </a:defRPr>
                      </a:lvl1pPr>
                      <a:lvl2pPr marL="742950" indent="-285750" defTabSz="1006475" eaLnBrk="0">
                        <a:spcBef>
                          <a:spcPts val="663"/>
                        </a:spcBef>
                        <a:buClr>
                          <a:srgbClr val="215D77"/>
                        </a:buClr>
                        <a:buSzPct val="110000"/>
                        <a:buFont typeface="Wingdings 2" charset="2"/>
                        <a:defRPr sz="2000">
                          <a:solidFill>
                            <a:srgbClr val="595959"/>
                          </a:solidFill>
                          <a:latin typeface="News Gothic MT" charset="0"/>
                          <a:ea typeface="ＭＳ Ｐゴシック" charset="-128"/>
                        </a:defRPr>
                      </a:lvl2pPr>
                      <a:lvl3pPr marL="1143000" indent="-228600" defTabSz="1006475" eaLnBrk="0">
                        <a:spcBef>
                          <a:spcPts val="663"/>
                        </a:spcBef>
                        <a:buClr>
                          <a:srgbClr val="6FB7D7"/>
                        </a:buClr>
                        <a:buSzPct val="110000"/>
                        <a:buFont typeface="Wingdings 2" charset="2"/>
                        <a:defRPr sz="2000">
                          <a:solidFill>
                            <a:srgbClr val="595959"/>
                          </a:solidFill>
                          <a:latin typeface="News Gothic MT" charset="0"/>
                          <a:ea typeface="ＭＳ Ｐゴシック" charset="-128"/>
                        </a:defRPr>
                      </a:lvl3pPr>
                      <a:lvl4pPr marL="1600200" indent="-228600" defTabSz="1006475" eaLnBrk="0">
                        <a:spcBef>
                          <a:spcPts val="663"/>
                        </a:spcBef>
                        <a:buClr>
                          <a:srgbClr val="215D77"/>
                        </a:buClr>
                        <a:buSzPct val="110000"/>
                        <a:buFont typeface="Wingdings 2" charset="2"/>
                        <a:defRPr>
                          <a:solidFill>
                            <a:srgbClr val="595959"/>
                          </a:solidFill>
                          <a:latin typeface="News Gothic MT" charset="0"/>
                          <a:ea typeface="ＭＳ Ｐゴシック" charset="-128"/>
                        </a:defRPr>
                      </a:lvl4pPr>
                      <a:lvl5pPr marL="2057400" indent="-228600" defTabSz="1006475" eaLnBrk="0">
                        <a:spcBef>
                          <a:spcPts val="663"/>
                        </a:spcBef>
                        <a:buClr>
                          <a:srgbClr val="6FB7D7"/>
                        </a:buClr>
                        <a:buSzPct val="110000"/>
                        <a:buFont typeface="Wingdings 2" charset="2"/>
                        <a:defRPr>
                          <a:solidFill>
                            <a:srgbClr val="595959"/>
                          </a:solidFill>
                          <a:latin typeface="News Gothic MT" charset="0"/>
                          <a:ea typeface="ＭＳ Ｐゴシック" charset="-128"/>
                        </a:defRPr>
                      </a:lvl5pPr>
                      <a:lvl6pPr marL="25146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6pPr>
                      <a:lvl7pPr marL="29718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7pPr>
                      <a:lvl8pPr marL="34290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8pPr>
                      <a:lvl9pPr marL="3886200" indent="-228600" defTabSz="1006475" eaLnBrk="0" fontAlgn="base" hangingPunct="0">
                        <a:spcBef>
                          <a:spcPts val="663"/>
                        </a:spcBef>
                        <a:spcAft>
                          <a:spcPct val="0"/>
                        </a:spcAft>
                        <a:buClr>
                          <a:srgbClr val="6FB7D7"/>
                        </a:buClr>
                        <a:buSzPct val="110000"/>
                        <a:buFont typeface="Wingdings 2" charset="2"/>
                        <a:defRPr>
                          <a:solidFill>
                            <a:srgbClr val="595959"/>
                          </a:solidFill>
                          <a:latin typeface="News Gothic MT" charset="0"/>
                          <a:ea typeface="ＭＳ Ｐゴシック" charset="-128"/>
                        </a:defRPr>
                      </a:lvl9pPr>
                    </a:lstStyle>
                    <a:p>
                      <a:pPr marL="0" marR="0" lvl="0" indent="0" algn="l" defTabSz="1006475"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News Gothic MT" charset="0"/>
                          <a:ea typeface="ＭＳ Ｐゴシック" charset="-128"/>
                          <a:hlinkClick r:id="rId21" tooltip="Yobibyte"/>
                        </a:rPr>
                        <a:t>yobibyte</a:t>
                      </a:r>
                      <a:endParaRPr kumimoji="0" lang="en-US" altLang="x-none" sz="1600" b="0" i="0" u="none" strike="noStrike" cap="none" normalizeH="0" baseline="0">
                        <a:ln>
                          <a:noFill/>
                        </a:ln>
                        <a:solidFill>
                          <a:schemeClr val="tx1"/>
                        </a:solidFill>
                        <a:effectLst/>
                        <a:latin typeface="News Gothic MT" charset="0"/>
                        <a:ea typeface="ＭＳ Ｐゴシック" charset="-128"/>
                      </a:endParaRPr>
                    </a:p>
                  </a:txBody>
                  <a:tcPr marL="50223" marR="50223" marT="25107" marB="25107" anchor="ctr" horzOverflow="overflow">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lnTlToBr>
                      <a:noFill/>
                    </a:lnTlToBr>
                    <a:lnBlToTr>
                      <a:noFill/>
                    </a:lnBlToTr>
                    <a:noFill/>
                  </a:tcPr>
                </a:tc>
              </a:tr>
            </a:tbl>
          </a:graphicData>
        </a:graphic>
      </p:graphicFrame>
      <p:sp>
        <p:nvSpPr>
          <p:cNvPr id="4" name="TextBox 3"/>
          <p:cNvSpPr txBox="1"/>
          <p:nvPr/>
        </p:nvSpPr>
        <p:spPr>
          <a:xfrm>
            <a:off x="1839913" y="207963"/>
            <a:ext cx="6172200" cy="447675"/>
          </a:xfrm>
          <a:prstGeom prst="rect">
            <a:avLst/>
          </a:prstGeom>
          <a:noFill/>
        </p:spPr>
        <p:txBody>
          <a:bodyPr>
            <a:spAutoFit/>
          </a:bodyPr>
          <a:lstStyle/>
          <a:p>
            <a:pPr eaLnBrk="1">
              <a:lnSpc>
                <a:spcPct val="96000"/>
              </a:lnSpc>
              <a:buClr>
                <a:srgbClr val="000000"/>
              </a:buClr>
              <a:buSzPct val="45000"/>
              <a:buFont typeface="Wingdings" pitchFamily="2" charset="2"/>
              <a:buNone/>
              <a:defRPr/>
            </a:pPr>
            <a:r>
              <a:rPr lang="en-US" sz="2400" dirty="0">
                <a:latin typeface="+mj-lt"/>
                <a:ea typeface="ＭＳ Ｐゴシック" pitchFamily="34" charset="-128"/>
              </a:rPr>
              <a:t>Scale of Communications and Networks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1001713" y="-334963"/>
            <a:ext cx="8232775" cy="1176338"/>
          </a:xfrm>
        </p:spPr>
        <p:txBody>
          <a:bodyPr/>
          <a:lstStyle/>
          <a:p>
            <a:r>
              <a:rPr lang="en-US" altLang="en-US">
                <a:ea typeface="ＭＳ Ｐゴシック" charset="-128"/>
              </a:rPr>
              <a:t>Business Case Analysis</a:t>
            </a:r>
          </a:p>
        </p:txBody>
      </p:sp>
      <p:sp>
        <p:nvSpPr>
          <p:cNvPr id="17410" name="Rectangle 3"/>
          <p:cNvSpPr>
            <a:spLocks noGrp="1" noChangeArrowheads="1"/>
          </p:cNvSpPr>
          <p:nvPr>
            <p:ph idx="1"/>
          </p:nvPr>
        </p:nvSpPr>
        <p:spPr>
          <a:xfrm>
            <a:off x="434975" y="979488"/>
            <a:ext cx="9101138" cy="5543550"/>
          </a:xfrm>
        </p:spPr>
        <p:txBody>
          <a:bodyPr/>
          <a:lstStyle/>
          <a:p>
            <a:pPr marL="671513" indent="-671513">
              <a:lnSpc>
                <a:spcPct val="80000"/>
              </a:lnSpc>
              <a:spcBef>
                <a:spcPct val="40000"/>
              </a:spcBef>
            </a:pPr>
            <a:r>
              <a:rPr lang="en-US" altLang="en-US" sz="2400" dirty="0">
                <a:ea typeface="ＭＳ Ｐゴシック" charset="-128"/>
              </a:rPr>
              <a:t>Read the Case.  </a:t>
            </a:r>
          </a:p>
          <a:p>
            <a:pPr marL="671513" indent="-671513">
              <a:lnSpc>
                <a:spcPct val="80000"/>
              </a:lnSpc>
              <a:spcBef>
                <a:spcPct val="40000"/>
              </a:spcBef>
            </a:pPr>
            <a:r>
              <a:rPr lang="en-US" altLang="en-US" sz="2400" dirty="0">
                <a:ea typeface="ＭＳ Ｐゴシック" charset="-128"/>
              </a:rPr>
              <a:t>The Case is a “story” about a relevant IT company or situation intended to provide experiential learning about the topics in this course.</a:t>
            </a:r>
          </a:p>
          <a:p>
            <a:pPr marL="671513" indent="-671513">
              <a:lnSpc>
                <a:spcPct val="80000"/>
              </a:lnSpc>
              <a:spcBef>
                <a:spcPct val="40000"/>
              </a:spcBef>
            </a:pPr>
            <a:r>
              <a:rPr lang="en-US" altLang="en-US" sz="2400" dirty="0">
                <a:ea typeface="ＭＳ Ｐゴシック" charset="-128"/>
              </a:rPr>
              <a:t>Read the Case Questions.</a:t>
            </a:r>
          </a:p>
          <a:p>
            <a:pPr marL="671513" indent="-671513">
              <a:lnSpc>
                <a:spcPct val="80000"/>
              </a:lnSpc>
              <a:spcBef>
                <a:spcPct val="40000"/>
              </a:spcBef>
            </a:pPr>
            <a:r>
              <a:rPr lang="en-US" altLang="en-US" sz="2400" dirty="0">
                <a:ea typeface="ＭＳ Ｐゴシック" charset="-128"/>
              </a:rPr>
              <a:t>Re-read the case with the questions in mind.</a:t>
            </a:r>
          </a:p>
          <a:p>
            <a:pPr marL="671513" indent="-671513">
              <a:lnSpc>
                <a:spcPct val="80000"/>
              </a:lnSpc>
              <a:spcBef>
                <a:spcPct val="40000"/>
              </a:spcBef>
            </a:pPr>
            <a:r>
              <a:rPr lang="en-US" altLang="en-US" sz="2400" dirty="0">
                <a:ea typeface="ＭＳ Ｐゴシック" charset="-128"/>
              </a:rPr>
              <a:t>Research material about the company on its website, </a:t>
            </a:r>
            <a:r>
              <a:rPr lang="en-US" altLang="en-US" sz="2400" dirty="0">
                <a:solidFill>
                  <a:srgbClr val="CC0000"/>
                </a:solidFill>
                <a:ea typeface="ＭＳ Ｐゴシック" charset="-128"/>
                <a:hlinkClick r:id="rId3"/>
              </a:rPr>
              <a:t>www.reuters.com/finance</a:t>
            </a:r>
            <a:r>
              <a:rPr lang="en-US" altLang="en-US" sz="2400" dirty="0">
                <a:ea typeface="ＭＳ Ｐゴシック" charset="-128"/>
              </a:rPr>
              <a:t>,  </a:t>
            </a:r>
            <a:r>
              <a:rPr lang="en-US" altLang="en-US" sz="2400" dirty="0">
                <a:ea typeface="ＭＳ Ｐゴシック" charset="-128"/>
                <a:hlinkClick r:id="rId4"/>
              </a:rPr>
              <a:t>www.finance.yahoo.com</a:t>
            </a:r>
            <a:r>
              <a:rPr lang="en-US" altLang="en-US" sz="2400" dirty="0">
                <a:ea typeface="ＭＳ Ｐゴシック" charset="-128"/>
              </a:rPr>
              <a:t>, </a:t>
            </a:r>
            <a:r>
              <a:rPr lang="en-US" altLang="en-US" sz="2400" dirty="0">
                <a:ea typeface="ＭＳ Ｐゴシック" charset="-128"/>
                <a:hlinkClick r:id="rId5"/>
              </a:rPr>
              <a:t>www.google.com/finance</a:t>
            </a:r>
            <a:r>
              <a:rPr lang="en-US" altLang="en-US" sz="2400" dirty="0">
                <a:ea typeface="ＭＳ Ｐゴシック" charset="-128"/>
              </a:rPr>
              <a:t>, and other current media.</a:t>
            </a:r>
          </a:p>
          <a:p>
            <a:pPr marL="671513" indent="-671513">
              <a:lnSpc>
                <a:spcPct val="80000"/>
              </a:lnSpc>
              <a:spcBef>
                <a:spcPct val="40000"/>
              </a:spcBef>
            </a:pPr>
            <a:r>
              <a:rPr lang="en-US" altLang="en-US" sz="2400" dirty="0">
                <a:ea typeface="ＭＳ Ｐゴシック" charset="-128"/>
              </a:rPr>
              <a:t>Think about the Case questions.  You are encouraged to meet in groups to </a:t>
            </a:r>
            <a:r>
              <a:rPr lang="en-US" altLang="en-US" sz="2400" i="1" dirty="0">
                <a:ea typeface="ＭＳ Ｐゴシック" charset="-128"/>
              </a:rPr>
              <a:t>discuss</a:t>
            </a:r>
            <a:r>
              <a:rPr lang="en-US" altLang="en-US" sz="2400" dirty="0">
                <a:ea typeface="ＭＳ Ｐゴシック" charset="-128"/>
              </a:rPr>
              <a:t> the case </a:t>
            </a:r>
            <a:r>
              <a:rPr lang="en-US" altLang="en-US" sz="2400" dirty="0" smtClean="0">
                <a:ea typeface="ＭＳ Ｐゴシック" charset="-128"/>
              </a:rPr>
              <a:t>questions, but your written submission must be your own.</a:t>
            </a:r>
            <a:endParaRPr lang="en-US" altLang="en-US" sz="2400" dirty="0">
              <a:ea typeface="ＭＳ Ｐゴシック" charset="-128"/>
            </a:endParaRPr>
          </a:p>
          <a:p>
            <a:pPr marL="671513" indent="-671513">
              <a:lnSpc>
                <a:spcPct val="80000"/>
              </a:lnSpc>
              <a:spcBef>
                <a:spcPct val="40000"/>
              </a:spcBef>
            </a:pPr>
            <a:r>
              <a:rPr lang="en-US" altLang="en-US" sz="2400" u="sng" dirty="0">
                <a:ea typeface="ＭＳ Ｐゴシック" charset="-128"/>
              </a:rPr>
              <a:t>Be prepared to discuss and answer all the Case Questions during class.  You may be called upon without raising your hand.</a:t>
            </a:r>
          </a:p>
          <a:p>
            <a:pPr marL="671513" indent="-671513">
              <a:lnSpc>
                <a:spcPct val="80000"/>
              </a:lnSpc>
              <a:spcBef>
                <a:spcPct val="40000"/>
              </a:spcBef>
            </a:pPr>
            <a:r>
              <a:rPr lang="en-US" altLang="en-US" sz="2400" u="sng" dirty="0">
                <a:ea typeface="ＭＳ Ｐゴシック" charset="-128"/>
              </a:rPr>
              <a:t>Write and submit the answer prior to the beginning of class to the one Case written question that is to be submitted on LMS individually.</a:t>
            </a:r>
          </a:p>
        </p:txBody>
      </p:sp>
      <p:sp>
        <p:nvSpPr>
          <p:cNvPr id="1741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9CEB0421-4840-0B40-AC8E-953BBDB7107D}" type="slidenum">
              <a:rPr lang="en-US" altLang="en-US">
                <a:solidFill>
                  <a:schemeClr val="bg1"/>
                </a:solidFill>
              </a:rPr>
              <a:pPr/>
              <a:t>2</a:t>
            </a:fld>
            <a:endParaRPr lang="en-US" altLang="en-US">
              <a:solidFill>
                <a:schemeClr val="bg1"/>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Communications</a:t>
            </a:r>
            <a:br>
              <a:rPr lang="en-GB" altLang="en-US" sz="3600">
                <a:ea typeface="ＭＳ Ｐゴシック" charset="-128"/>
              </a:rPr>
            </a:br>
            <a:endParaRPr lang="en-GB" altLang="en-US" sz="3600">
              <a:ea typeface="ＭＳ Ｐゴシック" charset="-128"/>
            </a:endParaRPr>
          </a:p>
        </p:txBody>
      </p:sp>
      <p:sp>
        <p:nvSpPr>
          <p:cNvPr id="5222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5222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7E3B6684-EA52-7F45-9946-C21325C094A6}" type="slidenum">
              <a:rPr lang="en-GB" altLang="en-US">
                <a:solidFill>
                  <a:schemeClr val="bg1"/>
                </a:solidFill>
                <a:latin typeface="Times New Roman" charset="0"/>
              </a:rPr>
              <a:pPr/>
              <a:t>20</a:t>
            </a:fld>
            <a:endParaRPr lang="en-GB" altLang="en-US">
              <a:solidFill>
                <a:schemeClr val="bg1"/>
              </a:solidFill>
              <a:latin typeface="Times New Roman" charset="0"/>
            </a:endParaRPr>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913" y="960438"/>
            <a:ext cx="6629400" cy="662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39713" y="1036638"/>
            <a:ext cx="2895600" cy="5233549"/>
          </a:xfrm>
          <a:prstGeom prst="rect">
            <a:avLst/>
          </a:prstGeom>
        </p:spPr>
        <p:txBody>
          <a:bodyPr>
            <a:spAutoFit/>
          </a:bodyPr>
          <a:lstStyle/>
          <a:p>
            <a:pPr eaLnBrk="1">
              <a:lnSpc>
                <a:spcPct val="96000"/>
              </a:lnSpc>
              <a:buClr>
                <a:srgbClr val="000000"/>
              </a:buClr>
              <a:buSzPct val="45000"/>
              <a:buFont typeface="Wingdings" pitchFamily="2" charset="2"/>
              <a:buNone/>
              <a:defRPr/>
            </a:pPr>
            <a:r>
              <a:rPr lang="en-US" sz="3200" dirty="0" smtClean="0">
                <a:latin typeface="+mn-lt"/>
                <a:ea typeface="ＭＳ Ｐゴシック" pitchFamily="34" charset="-128"/>
              </a:rPr>
              <a:t>~2003 Visualization </a:t>
            </a:r>
            <a:r>
              <a:rPr lang="en-US" sz="3200" dirty="0">
                <a:latin typeface="+mn-lt"/>
                <a:ea typeface="ＭＳ Ｐゴシック" pitchFamily="34" charset="-128"/>
              </a:rPr>
              <a:t>from the </a:t>
            </a:r>
            <a:r>
              <a:rPr lang="en-US" sz="3200" dirty="0" err="1">
                <a:latin typeface="+mn-lt"/>
                <a:ea typeface="ＭＳ Ｐゴシック" pitchFamily="34" charset="-128"/>
              </a:rPr>
              <a:t>Opte</a:t>
            </a:r>
            <a:r>
              <a:rPr lang="en-US" sz="3200" dirty="0">
                <a:latin typeface="+mn-lt"/>
                <a:ea typeface="ＭＳ Ｐゴシック" pitchFamily="34" charset="-128"/>
              </a:rPr>
              <a:t> Project of the various routes through a portion of the Internet</a:t>
            </a:r>
          </a:p>
          <a:p>
            <a:pPr eaLnBrk="1">
              <a:lnSpc>
                <a:spcPct val="96000"/>
              </a:lnSpc>
              <a:buClr>
                <a:srgbClr val="000000"/>
              </a:buClr>
              <a:buSzPct val="45000"/>
              <a:buFont typeface="Wingdings" pitchFamily="2" charset="2"/>
              <a:buNone/>
              <a:defRPr/>
            </a:pPr>
            <a:endParaRPr lang="en-US" sz="3200" dirty="0">
              <a:latin typeface="+mn-lt"/>
              <a:ea typeface="ＭＳ Ｐゴシック" pitchFamily="34" charset="-128"/>
            </a:endParaRPr>
          </a:p>
          <a:p>
            <a:pPr eaLnBrk="1">
              <a:lnSpc>
                <a:spcPct val="96000"/>
              </a:lnSpc>
              <a:buClr>
                <a:srgbClr val="000000"/>
              </a:buClr>
              <a:buSzPct val="45000"/>
              <a:buFont typeface="Wingdings" pitchFamily="2" charset="2"/>
              <a:buNone/>
              <a:defRPr/>
            </a:pPr>
            <a:r>
              <a:rPr lang="en-US" sz="2000" dirty="0">
                <a:latin typeface="+mn-lt"/>
                <a:ea typeface="ＭＳ Ｐゴシック" pitchFamily="34" charset="-128"/>
                <a:hlinkClick r:id="rId4"/>
              </a:rPr>
              <a:t>http://en.wikipedia.org/wiki/File:Internet_map_1024.jpg</a:t>
            </a:r>
            <a:r>
              <a:rPr lang="en-US" sz="2000" dirty="0">
                <a:latin typeface="+mn-lt"/>
                <a:ea typeface="ＭＳ Ｐゴシック" pitchFamily="34" charset="-128"/>
              </a:rPr>
              <a: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Communications</a:t>
            </a:r>
            <a:br>
              <a:rPr lang="en-GB" altLang="en-US" sz="3600">
                <a:ea typeface="ＭＳ Ｐゴシック" charset="-128"/>
              </a:rPr>
            </a:br>
            <a:endParaRPr lang="en-GB" altLang="en-US" sz="3600">
              <a:ea typeface="ＭＳ Ｐゴシック" charset="-128"/>
            </a:endParaRPr>
          </a:p>
        </p:txBody>
      </p:sp>
      <p:sp>
        <p:nvSpPr>
          <p:cNvPr id="5222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5222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7E3B6684-EA52-7F45-9946-C21325C094A6}" type="slidenum">
              <a:rPr lang="en-GB" altLang="en-US">
                <a:solidFill>
                  <a:schemeClr val="bg1"/>
                </a:solidFill>
                <a:latin typeface="Times New Roman" charset="0"/>
              </a:rPr>
              <a:pPr/>
              <a:t>21</a:t>
            </a:fld>
            <a:endParaRPr lang="en-GB" altLang="en-US">
              <a:solidFill>
                <a:schemeClr val="bg1"/>
              </a:solidFill>
              <a:latin typeface="Times New Roman" charset="0"/>
            </a:endParaRPr>
          </a:p>
        </p:txBody>
      </p:sp>
      <p:sp>
        <p:nvSpPr>
          <p:cNvPr id="4" name="Rectangle 3"/>
          <p:cNvSpPr/>
          <p:nvPr/>
        </p:nvSpPr>
        <p:spPr>
          <a:xfrm>
            <a:off x="239713" y="1036638"/>
            <a:ext cx="2895600" cy="5233549"/>
          </a:xfrm>
          <a:prstGeom prst="rect">
            <a:avLst/>
          </a:prstGeom>
        </p:spPr>
        <p:txBody>
          <a:bodyPr>
            <a:spAutoFit/>
          </a:bodyPr>
          <a:lstStyle/>
          <a:p>
            <a:pPr eaLnBrk="1">
              <a:lnSpc>
                <a:spcPct val="96000"/>
              </a:lnSpc>
              <a:buClr>
                <a:srgbClr val="000000"/>
              </a:buClr>
              <a:buSzPct val="45000"/>
              <a:buFont typeface="Wingdings" pitchFamily="2" charset="2"/>
              <a:buNone/>
              <a:defRPr/>
            </a:pPr>
            <a:r>
              <a:rPr lang="en-US" sz="3200" dirty="0" smtClean="0">
                <a:latin typeface="+mn-lt"/>
                <a:ea typeface="ＭＳ Ｐゴシック" pitchFamily="34" charset="-128"/>
              </a:rPr>
              <a:t>2015 Visualization </a:t>
            </a:r>
            <a:r>
              <a:rPr lang="en-US" sz="3200" dirty="0">
                <a:latin typeface="+mn-lt"/>
                <a:ea typeface="ＭＳ Ｐゴシック" pitchFamily="34" charset="-128"/>
              </a:rPr>
              <a:t>from the </a:t>
            </a:r>
            <a:r>
              <a:rPr lang="en-US" sz="3200" dirty="0" err="1">
                <a:latin typeface="+mn-lt"/>
                <a:ea typeface="ＭＳ Ｐゴシック" pitchFamily="34" charset="-128"/>
              </a:rPr>
              <a:t>Opte</a:t>
            </a:r>
            <a:r>
              <a:rPr lang="en-US" sz="3200" dirty="0">
                <a:latin typeface="+mn-lt"/>
                <a:ea typeface="ＭＳ Ｐゴシック" pitchFamily="34" charset="-128"/>
              </a:rPr>
              <a:t> Project of the various routes through a portion of the Internet</a:t>
            </a:r>
          </a:p>
          <a:p>
            <a:pPr eaLnBrk="1">
              <a:lnSpc>
                <a:spcPct val="96000"/>
              </a:lnSpc>
              <a:buClr>
                <a:srgbClr val="000000"/>
              </a:buClr>
              <a:buSzPct val="45000"/>
              <a:buFont typeface="Wingdings" pitchFamily="2" charset="2"/>
              <a:buNone/>
              <a:defRPr/>
            </a:pPr>
            <a:endParaRPr lang="en-US" sz="3200" dirty="0">
              <a:latin typeface="+mn-lt"/>
              <a:ea typeface="ＭＳ Ｐゴシック" pitchFamily="34" charset="-128"/>
            </a:endParaRPr>
          </a:p>
          <a:p>
            <a:pPr eaLnBrk="1">
              <a:lnSpc>
                <a:spcPct val="96000"/>
              </a:lnSpc>
              <a:buClr>
                <a:srgbClr val="000000"/>
              </a:buClr>
              <a:buSzPct val="45000"/>
              <a:buFont typeface="Wingdings" pitchFamily="2" charset="2"/>
              <a:buNone/>
              <a:defRPr/>
            </a:pPr>
            <a:r>
              <a:rPr lang="en-US" sz="2000" dirty="0">
                <a:latin typeface="+mn-lt"/>
                <a:ea typeface="ＭＳ Ｐゴシック" pitchFamily="34" charset="-128"/>
                <a:hlinkClick r:id="rId3"/>
              </a:rPr>
              <a:t>http://www.opte.org/the-internet</a:t>
            </a:r>
            <a:r>
              <a:rPr lang="en-US" sz="2000" dirty="0" smtClean="0">
                <a:latin typeface="+mn-lt"/>
                <a:ea typeface="ＭＳ Ｐゴシック" pitchFamily="34" charset="-128"/>
                <a:hlinkClick r:id="rId3"/>
              </a:rPr>
              <a:t>/</a:t>
            </a:r>
            <a:endParaRPr lang="en-US" sz="2000" dirty="0" smtClean="0">
              <a:latin typeface="+mn-lt"/>
              <a:ea typeface="ＭＳ Ｐゴシック" pitchFamily="34" charset="-128"/>
            </a:endParaRPr>
          </a:p>
          <a:p>
            <a:pPr eaLnBrk="1">
              <a:lnSpc>
                <a:spcPct val="96000"/>
              </a:lnSpc>
              <a:buClr>
                <a:srgbClr val="000000"/>
              </a:buClr>
              <a:buSzPct val="45000"/>
              <a:buFont typeface="Wingdings" pitchFamily="2" charset="2"/>
              <a:buNone/>
              <a:defRPr/>
            </a:pPr>
            <a:endParaRPr lang="en-US" sz="2000" dirty="0">
              <a:latin typeface="+mn-lt"/>
              <a:ea typeface="ＭＳ Ｐゴシック" pitchFamily="34" charset="-128"/>
            </a:endParaRPr>
          </a:p>
        </p:txBody>
      </p:sp>
      <p:pic>
        <p:nvPicPr>
          <p:cNvPr id="2" name="Picture 1"/>
          <p:cNvPicPr>
            <a:picLocks noChangeAspect="1"/>
          </p:cNvPicPr>
          <p:nvPr/>
        </p:nvPicPr>
        <p:blipFill>
          <a:blip r:embed="rId4"/>
          <a:stretch>
            <a:fillRect/>
          </a:stretch>
        </p:blipFill>
        <p:spPr>
          <a:xfrm>
            <a:off x="3209529" y="1143000"/>
            <a:ext cx="6629796" cy="530383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3021" y="6420237"/>
            <a:ext cx="1906588" cy="996176"/>
          </a:xfrm>
          <a:prstGeom prst="rect">
            <a:avLst/>
          </a:prstGeom>
        </p:spPr>
      </p:pic>
    </p:spTree>
    <p:extLst>
      <p:ext uri="{BB962C8B-B14F-4D97-AF65-F5344CB8AC3E}">
        <p14:creationId xmlns:p14="http://schemas.microsoft.com/office/powerpoint/2010/main" val="14257337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Communications</a:t>
            </a:r>
            <a:br>
              <a:rPr lang="en-GB" altLang="en-US" sz="3600">
                <a:ea typeface="ＭＳ Ｐゴシック" charset="-128"/>
              </a:rPr>
            </a:br>
            <a:endParaRPr lang="en-GB" altLang="en-US" sz="3600">
              <a:ea typeface="ＭＳ Ｐゴシック" charset="-128"/>
            </a:endParaRPr>
          </a:p>
        </p:txBody>
      </p:sp>
      <p:sp>
        <p:nvSpPr>
          <p:cNvPr id="54274" name="Rectangle 2"/>
          <p:cNvSpPr>
            <a:spLocks noGrp="1" noChangeArrowheads="1"/>
          </p:cNvSpPr>
          <p:nvPr>
            <p:ph idx="1"/>
          </p:nvPr>
        </p:nvSpPr>
        <p:spPr>
          <a:xfrm>
            <a:off x="620713" y="274638"/>
            <a:ext cx="8915400" cy="4989512"/>
          </a:xfrm>
        </p:spPr>
        <p:txBody>
          <a:bodyPr/>
          <a:lstStyle/>
          <a:p>
            <a:pPr>
              <a:buFont typeface="Wingdings 2" charset="2"/>
              <a:buNone/>
            </a:pPr>
            <a:endParaRPr lang="en-US" altLang="en-US" sz="2800">
              <a:ea typeface="ＭＳ Ｐゴシック" charset="-128"/>
            </a:endParaRPr>
          </a:p>
          <a:p>
            <a:pPr>
              <a:buFont typeface="Wingdings 2" charset="2"/>
              <a:buNone/>
            </a:pPr>
            <a:endParaRPr lang="en-US" altLang="en-US" sz="2800" b="1">
              <a:ea typeface="ＭＳ Ｐゴシック" charset="-128"/>
            </a:endParaRPr>
          </a:p>
          <a:p>
            <a:pPr>
              <a:buFont typeface="Wingdings 2" charset="2"/>
              <a:buNone/>
            </a:pPr>
            <a:r>
              <a:rPr lang="en-US" altLang="en-US" sz="2800" b="1">
                <a:ea typeface="ＭＳ Ｐゴシック" charset="-128"/>
              </a:rPr>
              <a:t>Basic elements</a:t>
            </a:r>
          </a:p>
          <a:p>
            <a:r>
              <a:rPr lang="en-US" altLang="en-US" sz="2800">
                <a:ea typeface="ＭＳ Ｐゴシック" charset="-128"/>
              </a:rPr>
              <a:t>A basic </a:t>
            </a:r>
            <a:r>
              <a:rPr lang="en-US" altLang="en-US" sz="2800">
                <a:ea typeface="ＭＳ Ｐゴシック" charset="-128"/>
                <a:hlinkClick r:id="rId3" action="ppaction://hlinkfile" tooltip="Communication system"/>
              </a:rPr>
              <a:t>telecommunication system</a:t>
            </a:r>
            <a:r>
              <a:rPr lang="en-US" altLang="en-US" sz="2800">
                <a:ea typeface="ＭＳ Ｐゴシック" charset="-128"/>
              </a:rPr>
              <a:t> consists of three primary units that are always present in some form:</a:t>
            </a:r>
          </a:p>
          <a:p>
            <a:pPr lvl="1"/>
            <a:r>
              <a:rPr lang="en-US" altLang="en-US">
                <a:ea typeface="ＭＳ Ｐゴシック" charset="-128"/>
              </a:rPr>
              <a:t>A </a:t>
            </a:r>
            <a:r>
              <a:rPr lang="en-US" altLang="en-US">
                <a:ea typeface="ＭＳ Ｐゴシック" charset="-128"/>
                <a:hlinkClick r:id="rId4" action="ppaction://hlinkfile" tooltip="Transmitter"/>
              </a:rPr>
              <a:t>transmitter</a:t>
            </a:r>
            <a:r>
              <a:rPr lang="en-US" altLang="en-US">
                <a:ea typeface="ＭＳ Ｐゴシック" charset="-128"/>
              </a:rPr>
              <a:t> that takes </a:t>
            </a:r>
            <a:r>
              <a:rPr lang="en-US" altLang="en-US">
                <a:ea typeface="ＭＳ Ｐゴシック" charset="-128"/>
                <a:hlinkClick r:id="rId5" action="ppaction://hlinkfile" tooltip="Information"/>
              </a:rPr>
              <a:t>information</a:t>
            </a:r>
            <a:r>
              <a:rPr lang="en-US" altLang="en-US">
                <a:ea typeface="ＭＳ Ｐゴシック" charset="-128"/>
              </a:rPr>
              <a:t> and converts it to a </a:t>
            </a:r>
            <a:r>
              <a:rPr lang="en-US" altLang="en-US">
                <a:ea typeface="ＭＳ Ｐゴシック" charset="-128"/>
                <a:hlinkClick r:id="rId6" action="ppaction://hlinkfile" tooltip="Signal (electrical engineering)"/>
              </a:rPr>
              <a:t>signal</a:t>
            </a:r>
            <a:r>
              <a:rPr lang="en-US" altLang="en-US">
                <a:ea typeface="ＭＳ Ｐゴシック" charset="-128"/>
              </a:rPr>
              <a:t>.</a:t>
            </a:r>
          </a:p>
          <a:p>
            <a:pPr lvl="1"/>
            <a:r>
              <a:rPr lang="en-US" altLang="en-US">
                <a:ea typeface="ＭＳ Ｐゴシック" charset="-128"/>
              </a:rPr>
              <a:t>A </a:t>
            </a:r>
            <a:r>
              <a:rPr lang="en-US" altLang="en-US">
                <a:ea typeface="ＭＳ Ｐゴシック" charset="-128"/>
                <a:hlinkClick r:id="rId7" action="ppaction://hlinkfile" tooltip="Transmission medium"/>
              </a:rPr>
              <a:t>transmission medium</a:t>
            </a:r>
            <a:r>
              <a:rPr lang="en-US" altLang="en-US">
                <a:ea typeface="ＭＳ Ｐゴシック" charset="-128"/>
              </a:rPr>
              <a:t>, also called the "physical channel" that carries the signal. An example of this is the </a:t>
            </a:r>
            <a:r>
              <a:rPr lang="en-US" altLang="en-US">
                <a:ea typeface="ＭＳ Ｐゴシック" charset="-128"/>
                <a:hlinkClick r:id="rId8" action="ppaction://hlinkfile" tooltip="Free space"/>
              </a:rPr>
              <a:t>"free space channel“</a:t>
            </a:r>
            <a:r>
              <a:rPr lang="en-US" altLang="ja-JP">
                <a:ea typeface="ＭＳ Ｐゴシック" charset="-128"/>
              </a:rPr>
              <a:t>.</a:t>
            </a:r>
          </a:p>
          <a:p>
            <a:pPr lvl="1"/>
            <a:r>
              <a:rPr lang="en-US" altLang="en-US">
                <a:ea typeface="ＭＳ Ｐゴシック" charset="-128"/>
              </a:rPr>
              <a:t>A </a:t>
            </a:r>
            <a:r>
              <a:rPr lang="en-US" altLang="en-US">
                <a:ea typeface="ＭＳ Ｐゴシック" charset="-128"/>
                <a:hlinkClick r:id="rId9" action="ppaction://hlinkfile" tooltip="Receiver (radio)"/>
              </a:rPr>
              <a:t>receiver</a:t>
            </a:r>
            <a:r>
              <a:rPr lang="en-US" altLang="en-US">
                <a:ea typeface="ＭＳ Ｐゴシック" charset="-128"/>
              </a:rPr>
              <a:t> that takes the signal from the channel and converts it back into usable information.</a:t>
            </a:r>
          </a:p>
        </p:txBody>
      </p:sp>
      <p:sp>
        <p:nvSpPr>
          <p:cNvPr id="5427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5427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AE7AB917-072D-454A-9864-71CBBE6ACDAA}" type="slidenum">
              <a:rPr lang="en-GB" altLang="en-US">
                <a:solidFill>
                  <a:schemeClr val="bg1"/>
                </a:solidFill>
                <a:latin typeface="Times New Roman" charset="0"/>
              </a:rPr>
              <a:pPr/>
              <a:t>22</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503238" y="3825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Communications</a:t>
            </a:r>
            <a:br>
              <a:rPr lang="en-GB" altLang="en-US" sz="3600">
                <a:ea typeface="ＭＳ Ｐゴシック" charset="-128"/>
              </a:rPr>
            </a:br>
            <a:endParaRPr lang="en-GB" altLang="en-US" sz="3600">
              <a:ea typeface="ＭＳ Ｐゴシック" charset="-128"/>
            </a:endParaRPr>
          </a:p>
        </p:txBody>
      </p:sp>
      <p:sp>
        <p:nvSpPr>
          <p:cNvPr id="56322" name="Rectangle 2"/>
          <p:cNvSpPr>
            <a:spLocks noGrp="1" noChangeArrowheads="1"/>
          </p:cNvSpPr>
          <p:nvPr>
            <p:ph idx="1"/>
          </p:nvPr>
        </p:nvSpPr>
        <p:spPr>
          <a:xfrm>
            <a:off x="620713" y="695325"/>
            <a:ext cx="8915400" cy="4989513"/>
          </a:xfrm>
        </p:spPr>
        <p:txBody>
          <a:bodyPr/>
          <a:lstStyle/>
          <a:p>
            <a:pPr>
              <a:buFont typeface="Wingdings 2" charset="2"/>
              <a:buNone/>
            </a:pPr>
            <a:endParaRPr lang="en-US" altLang="en-US" sz="2800">
              <a:ea typeface="ＭＳ Ｐゴシック" charset="-128"/>
            </a:endParaRPr>
          </a:p>
          <a:p>
            <a:pPr>
              <a:buFont typeface="Wingdings 2" charset="2"/>
              <a:buNone/>
            </a:pPr>
            <a:endParaRPr lang="en-US" altLang="en-US" sz="2800" b="1">
              <a:ea typeface="ＭＳ Ｐゴシック" charset="-128"/>
            </a:endParaRPr>
          </a:p>
          <a:p>
            <a:r>
              <a:rPr lang="en-US" altLang="en-US" sz="2800">
                <a:ea typeface="ＭＳ Ｐゴシック" charset="-128"/>
              </a:rPr>
              <a:t>Telecommunication over </a:t>
            </a:r>
            <a:r>
              <a:rPr lang="en-US" altLang="en-US" sz="2800">
                <a:ea typeface="ＭＳ Ｐゴシック" charset="-128"/>
                <a:hlinkClick r:id="rId3" action="ppaction://hlinkfile" tooltip="Telephone"/>
              </a:rPr>
              <a:t>telephone</a:t>
            </a:r>
            <a:r>
              <a:rPr lang="en-US" altLang="en-US" sz="2800">
                <a:ea typeface="ＭＳ Ｐゴシック" charset="-128"/>
              </a:rPr>
              <a:t> lines is called </a:t>
            </a:r>
            <a:r>
              <a:rPr lang="en-US" altLang="en-US" sz="2800">
                <a:ea typeface="ＭＳ Ｐゴシック" charset="-128"/>
                <a:hlinkClick r:id="rId4" action="ppaction://hlinkfile" tooltip="Point-to-point communication (telecommunications)"/>
              </a:rPr>
              <a:t>point-to-point communication</a:t>
            </a:r>
            <a:r>
              <a:rPr lang="en-US" altLang="en-US" sz="2800">
                <a:ea typeface="ＭＳ Ｐゴシック" charset="-128"/>
              </a:rPr>
              <a:t> because it is between one transmitter and one receiver. Telecommunication through radio broadcasts is called </a:t>
            </a:r>
            <a:r>
              <a:rPr lang="en-US" altLang="en-US" sz="2800">
                <a:ea typeface="ＭＳ Ｐゴシック" charset="-128"/>
                <a:hlinkClick r:id="rId5" action="ppaction://hlinkfile" tooltip="Broadcasting"/>
              </a:rPr>
              <a:t>broadcast communication</a:t>
            </a:r>
            <a:r>
              <a:rPr lang="en-US" altLang="en-US" sz="2800">
                <a:ea typeface="ＭＳ Ｐゴシック" charset="-128"/>
              </a:rPr>
              <a:t> because it is between one powerful transmitter and numerous low-power but sensitive radio receivers.</a:t>
            </a:r>
            <a:r>
              <a:rPr lang="en-US" altLang="en-US" sz="2800" baseline="30000">
                <a:ea typeface="ＭＳ Ｐゴシック" charset="-128"/>
                <a:hlinkClick r:id="rId6" action="ppaction://hlinkfile"/>
              </a:rPr>
              <a:t>[22]</a:t>
            </a:r>
            <a:endParaRPr lang="en-US" altLang="en-US">
              <a:ea typeface="ＭＳ Ｐゴシック" charset="-128"/>
            </a:endParaRPr>
          </a:p>
        </p:txBody>
      </p:sp>
      <p:sp>
        <p:nvSpPr>
          <p:cNvPr id="5632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5632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2394BDDE-D506-4643-B915-B2349D272C82}" type="slidenum">
              <a:rPr lang="en-GB" altLang="en-US">
                <a:solidFill>
                  <a:schemeClr val="bg1"/>
                </a:solidFill>
                <a:latin typeface="Times New Roman" charset="0"/>
              </a:rPr>
              <a:pPr/>
              <a:t>23</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696913" y="-30163"/>
            <a:ext cx="8229600" cy="1263651"/>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200" u="sng" dirty="0">
                <a:ea typeface="ＭＳ Ｐゴシック" charset="-128"/>
              </a:rPr>
              <a:t>Telephone Lines/100 people</a:t>
            </a:r>
            <a:r>
              <a:rPr lang="en-GB" altLang="en-US" sz="3200" dirty="0">
                <a:ea typeface="ＭＳ Ｐゴシック" charset="-128"/>
              </a:rPr>
              <a:t> </a:t>
            </a:r>
            <a:br>
              <a:rPr lang="en-GB" altLang="en-US" sz="3200" dirty="0">
                <a:ea typeface="ＭＳ Ｐゴシック" charset="-128"/>
              </a:rPr>
            </a:br>
            <a:r>
              <a:rPr lang="en-GB" altLang="en-US" sz="3200" dirty="0">
                <a:ea typeface="ＭＳ Ｐゴシック" charset="-128"/>
              </a:rPr>
              <a:t>Data from </a:t>
            </a:r>
            <a:r>
              <a:rPr lang="en-GB" altLang="en-US" sz="3200" dirty="0" err="1">
                <a:ea typeface="ＭＳ Ｐゴシック" charset="-128"/>
              </a:rPr>
              <a:t>Worldbank.org</a:t>
            </a:r>
            <a:endParaRPr lang="en-GB" altLang="en-US" sz="3200" dirty="0">
              <a:ea typeface="ＭＳ Ｐゴシック" charset="-128"/>
            </a:endParaRPr>
          </a:p>
        </p:txBody>
      </p:sp>
      <p:sp>
        <p:nvSpPr>
          <p:cNvPr id="5837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5837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64151246-690B-D44B-89E3-EBE8EB18168B}" type="slidenum">
              <a:rPr lang="en-GB" altLang="en-US">
                <a:solidFill>
                  <a:schemeClr val="bg1"/>
                </a:solidFill>
                <a:latin typeface="Times New Roman" charset="0"/>
              </a:rPr>
              <a:pPr/>
              <a:t>24</a:t>
            </a:fld>
            <a:endParaRPr lang="en-GB" altLang="en-US">
              <a:solidFill>
                <a:schemeClr val="bg1"/>
              </a:solidFill>
              <a:latin typeface="Times New Roman" charset="0"/>
            </a:endParaRPr>
          </a:p>
        </p:txBody>
      </p:sp>
      <p:pic>
        <p:nvPicPr>
          <p:cNvPr id="58372" name="Picture 1" descr="Screen Shot 2016-09-11 at 18.59.2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313" y="1341438"/>
            <a:ext cx="7900987"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Communication</a:t>
            </a:r>
            <a:br>
              <a:rPr lang="en-GB" altLang="en-US" sz="3600">
                <a:ea typeface="ＭＳ Ｐゴシック" charset="-128"/>
              </a:rPr>
            </a:br>
            <a:endParaRPr lang="en-GB" altLang="en-US" sz="3600">
              <a:ea typeface="ＭＳ Ｐゴシック" charset="-128"/>
            </a:endParaRPr>
          </a:p>
        </p:txBody>
      </p:sp>
      <p:sp>
        <p:nvSpPr>
          <p:cNvPr id="60418" name="Rectangle 2"/>
          <p:cNvSpPr>
            <a:spLocks noGrp="1" noChangeArrowheads="1"/>
          </p:cNvSpPr>
          <p:nvPr>
            <p:ph idx="1"/>
          </p:nvPr>
        </p:nvSpPr>
        <p:spPr>
          <a:xfrm>
            <a:off x="620713" y="-66675"/>
            <a:ext cx="8915400" cy="4989513"/>
          </a:xfrm>
        </p:spPr>
        <p:txBody>
          <a:bodyPr/>
          <a:lstStyle/>
          <a:p>
            <a:pPr>
              <a:buFont typeface="Wingdings 2" charset="2"/>
              <a:buNone/>
            </a:pPr>
            <a:endParaRPr lang="en-US" altLang="en-US" sz="2800">
              <a:ea typeface="ＭＳ Ｐゴシック" charset="-128"/>
            </a:endParaRPr>
          </a:p>
          <a:p>
            <a:pPr>
              <a:buFont typeface="Wingdings 2" charset="2"/>
              <a:buNone/>
            </a:pPr>
            <a:endParaRPr lang="en-US" altLang="en-US" sz="2800">
              <a:ea typeface="ＭＳ Ｐゴシック" charset="-128"/>
            </a:endParaRPr>
          </a:p>
          <a:p>
            <a:r>
              <a:rPr lang="en-US" altLang="en-US" sz="2800" b="1">
                <a:ea typeface="ＭＳ Ｐゴシック" charset="-128"/>
              </a:rPr>
              <a:t>Communications networks</a:t>
            </a:r>
          </a:p>
          <a:p>
            <a:r>
              <a:rPr lang="en-US" altLang="en-US" sz="2800">
                <a:ea typeface="ＭＳ Ｐゴシック" charset="-128"/>
              </a:rPr>
              <a:t>A </a:t>
            </a:r>
            <a:r>
              <a:rPr lang="en-US" altLang="en-US" sz="2800">
                <a:ea typeface="ＭＳ Ｐゴシック" charset="-128"/>
                <a:hlinkClick r:id="rId3" action="ppaction://hlinkfile" tooltip="Telecommunications network"/>
              </a:rPr>
              <a:t>communications network</a:t>
            </a:r>
            <a:r>
              <a:rPr lang="en-US" altLang="en-US" sz="2800">
                <a:ea typeface="ＭＳ Ｐゴシック" charset="-128"/>
              </a:rPr>
              <a:t> is a collection of transmitters, receivers, and </a:t>
            </a:r>
            <a:r>
              <a:rPr lang="en-US" altLang="en-US" sz="2800">
                <a:ea typeface="ＭＳ Ｐゴシック" charset="-128"/>
                <a:hlinkClick r:id="rId4" action="ppaction://hlinkfile" tooltip="Communications channel"/>
              </a:rPr>
              <a:t>communications channels</a:t>
            </a:r>
            <a:r>
              <a:rPr lang="en-US" altLang="en-US" sz="2800">
                <a:ea typeface="ＭＳ Ｐゴシック" charset="-128"/>
              </a:rPr>
              <a:t> that send messages to one another. Some digital communications networks contain one or more </a:t>
            </a:r>
            <a:r>
              <a:rPr lang="en-US" altLang="en-US" sz="2800">
                <a:ea typeface="ＭＳ Ｐゴシック" charset="-128"/>
                <a:hlinkClick r:id="rId5" action="ppaction://hlinkfile" tooltip="Routers"/>
              </a:rPr>
              <a:t>routers</a:t>
            </a:r>
            <a:r>
              <a:rPr lang="en-US" altLang="en-US" sz="2800">
                <a:ea typeface="ＭＳ Ｐゴシック" charset="-128"/>
              </a:rPr>
              <a:t> that work together to transmit information to the correct user. An analog communications network consists of one or more </a:t>
            </a:r>
            <a:r>
              <a:rPr lang="en-US" altLang="en-US" sz="2800">
                <a:ea typeface="ＭＳ Ｐゴシック" charset="-128"/>
                <a:hlinkClick r:id="rId6" action="ppaction://hlinkfile" tooltip="Telephone switch"/>
              </a:rPr>
              <a:t>switches</a:t>
            </a:r>
            <a:r>
              <a:rPr lang="en-US" altLang="en-US" sz="2800">
                <a:ea typeface="ＭＳ Ｐゴシック" charset="-128"/>
              </a:rPr>
              <a:t> that establish a connection between two or more users. </a:t>
            </a:r>
          </a:p>
        </p:txBody>
      </p:sp>
      <p:sp>
        <p:nvSpPr>
          <p:cNvPr id="6041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6042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985C0E75-C716-154D-8D4C-909CA61E6A9B}" type="slidenum">
              <a:rPr lang="en-GB" altLang="en-US">
                <a:solidFill>
                  <a:schemeClr val="bg1"/>
                </a:solidFill>
                <a:latin typeface="Times New Roman" charset="0"/>
              </a:rPr>
              <a:pPr/>
              <a:t>25</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898525" y="-487363"/>
            <a:ext cx="8866188" cy="1473201"/>
          </a:xfrm>
        </p:spPr>
        <p:txBody>
          <a:bodyPr/>
          <a:lstStyle/>
          <a:p>
            <a:r>
              <a:rPr lang="en-US" altLang="en-US" sz="4400">
                <a:ea typeface="ＭＳ Ｐゴシック" charset="-128"/>
              </a:rPr>
              <a:t>RPI Campus Router Backbone</a:t>
            </a:r>
          </a:p>
        </p:txBody>
      </p:sp>
      <p:pic>
        <p:nvPicPr>
          <p:cNvPr id="62466" name="Content Placeholder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84188" y="1189038"/>
            <a:ext cx="9456737" cy="6370637"/>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Communications</a:t>
            </a:r>
            <a:br>
              <a:rPr lang="en-GB" altLang="en-US" sz="3600">
                <a:ea typeface="ＭＳ Ｐゴシック" charset="-128"/>
              </a:rPr>
            </a:br>
            <a:endParaRPr lang="en-GB" altLang="en-US" sz="3600">
              <a:ea typeface="ＭＳ Ｐゴシック" charset="-128"/>
            </a:endParaRPr>
          </a:p>
        </p:txBody>
      </p:sp>
      <p:sp>
        <p:nvSpPr>
          <p:cNvPr id="63490" name="Rectangle 2"/>
          <p:cNvSpPr>
            <a:spLocks noGrp="1" noChangeArrowheads="1"/>
          </p:cNvSpPr>
          <p:nvPr>
            <p:ph idx="1"/>
          </p:nvPr>
        </p:nvSpPr>
        <p:spPr>
          <a:xfrm>
            <a:off x="696913" y="85725"/>
            <a:ext cx="8915400" cy="3846513"/>
          </a:xfrm>
        </p:spPr>
        <p:txBody>
          <a:bodyPr/>
          <a:lstStyle/>
          <a:p>
            <a:pPr>
              <a:buFont typeface="Wingdings 2" charset="2"/>
              <a:buNone/>
            </a:pPr>
            <a:endParaRPr lang="en-US" altLang="en-US" sz="2800">
              <a:ea typeface="ＭＳ Ｐゴシック" charset="-128"/>
            </a:endParaRPr>
          </a:p>
          <a:p>
            <a:pPr>
              <a:buFont typeface="Wingdings 2" charset="2"/>
              <a:buNone/>
            </a:pPr>
            <a:endParaRPr lang="en-US" altLang="en-US" sz="2800">
              <a:ea typeface="ＭＳ Ｐゴシック" charset="-128"/>
            </a:endParaRPr>
          </a:p>
          <a:p>
            <a:r>
              <a:rPr lang="en-US" altLang="en-US" sz="2800" b="1">
                <a:ea typeface="ＭＳ Ｐゴシック" charset="-128"/>
              </a:rPr>
              <a:t>Communication channels</a:t>
            </a:r>
          </a:p>
          <a:p>
            <a:r>
              <a:rPr lang="en-US" altLang="en-US" sz="2800">
                <a:ea typeface="ＭＳ Ｐゴシック" charset="-128"/>
              </a:rPr>
              <a:t>The term "channel" has two different meanings. In one meaning, a channel is the physical medium that carries a signal between the transmitter and the receiver. Examples of this include the </a:t>
            </a:r>
            <a:r>
              <a:rPr lang="en-US" altLang="en-US" sz="2800">
                <a:ea typeface="ＭＳ Ｐゴシック" charset="-128"/>
                <a:hlinkClick r:id="rId3" action="ppaction://hlinkfile" tooltip="Atmosphere"/>
              </a:rPr>
              <a:t>atmosphere</a:t>
            </a:r>
            <a:r>
              <a:rPr lang="en-US" altLang="en-US" sz="2800">
                <a:ea typeface="ＭＳ Ｐゴシック" charset="-128"/>
              </a:rPr>
              <a:t> for sound communications, glass </a:t>
            </a:r>
            <a:r>
              <a:rPr lang="en-US" altLang="en-US" sz="2800">
                <a:ea typeface="ＭＳ Ｐゴシック" charset="-128"/>
                <a:hlinkClick r:id="rId4" action="ppaction://hlinkfile" tooltip="Optical fiber"/>
              </a:rPr>
              <a:t>optical fibers</a:t>
            </a:r>
            <a:r>
              <a:rPr lang="en-US" altLang="en-US" sz="2800">
                <a:ea typeface="ＭＳ Ｐゴシック" charset="-128"/>
              </a:rPr>
              <a:t> for some kinds of </a:t>
            </a:r>
            <a:r>
              <a:rPr lang="en-US" altLang="en-US" sz="2800">
                <a:ea typeface="ＭＳ Ｐゴシック" charset="-128"/>
                <a:hlinkClick r:id="rId5" action="ppaction://hlinkfile" tooltip="Optical communications"/>
              </a:rPr>
              <a:t>optical communications</a:t>
            </a:r>
            <a:r>
              <a:rPr lang="en-US" altLang="en-US" sz="2800">
                <a:ea typeface="ＭＳ Ｐゴシック" charset="-128"/>
              </a:rPr>
              <a:t>, </a:t>
            </a:r>
            <a:r>
              <a:rPr lang="en-US" altLang="en-US" sz="2800">
                <a:ea typeface="ＭＳ Ｐゴシック" charset="-128"/>
                <a:hlinkClick r:id="rId6" action="ppaction://hlinkfile" tooltip="Coaxial cable"/>
              </a:rPr>
              <a:t>coaxial cables</a:t>
            </a:r>
            <a:r>
              <a:rPr lang="en-US" altLang="en-US" sz="2800">
                <a:ea typeface="ＭＳ Ｐゴシック" charset="-128"/>
              </a:rPr>
              <a:t> for communications by way of the voltages and electric currents in them, and </a:t>
            </a:r>
            <a:r>
              <a:rPr lang="en-US" altLang="en-US" sz="2800">
                <a:ea typeface="ＭＳ Ｐゴシック" charset="-128"/>
                <a:hlinkClick r:id="rId7" action="ppaction://hlinkfile" tooltip="Free space"/>
              </a:rPr>
              <a:t>free space</a:t>
            </a:r>
            <a:r>
              <a:rPr lang="en-US" altLang="en-US" sz="2800">
                <a:ea typeface="ＭＳ Ｐゴシック" charset="-128"/>
              </a:rPr>
              <a:t> for communications using </a:t>
            </a:r>
            <a:r>
              <a:rPr lang="en-US" altLang="en-US" sz="2800">
                <a:ea typeface="ＭＳ Ｐゴシック" charset="-128"/>
                <a:hlinkClick r:id="rId8" action="ppaction://hlinkfile" tooltip="Visible light"/>
              </a:rPr>
              <a:t>visible light</a:t>
            </a:r>
            <a:r>
              <a:rPr lang="en-US" altLang="en-US" sz="2800">
                <a:ea typeface="ＭＳ Ｐゴシック" charset="-128"/>
              </a:rPr>
              <a:t>, </a:t>
            </a:r>
            <a:r>
              <a:rPr lang="en-US" altLang="en-US" sz="2800">
                <a:ea typeface="ＭＳ Ｐゴシック" charset="-128"/>
                <a:hlinkClick r:id="rId9" action="ppaction://hlinkfile" tooltip="Infrared"/>
              </a:rPr>
              <a:t>infrared waves</a:t>
            </a:r>
            <a:r>
              <a:rPr lang="en-US" altLang="en-US" sz="2800">
                <a:ea typeface="ＭＳ Ｐゴシック" charset="-128"/>
              </a:rPr>
              <a:t>, </a:t>
            </a:r>
            <a:r>
              <a:rPr lang="en-US" altLang="en-US" sz="2800">
                <a:ea typeface="ＭＳ Ｐゴシック" charset="-128"/>
                <a:hlinkClick r:id="rId10" action="ppaction://hlinkfile" tooltip="Ultraviolet light"/>
              </a:rPr>
              <a:t>ultraviolet light</a:t>
            </a:r>
            <a:r>
              <a:rPr lang="en-US" altLang="en-US" sz="2800">
                <a:ea typeface="ＭＳ Ｐゴシック" charset="-128"/>
              </a:rPr>
              <a:t>, and </a:t>
            </a:r>
            <a:r>
              <a:rPr lang="en-US" altLang="en-US" sz="2800">
                <a:ea typeface="ＭＳ Ｐゴシック" charset="-128"/>
                <a:hlinkClick r:id="rId11" action="ppaction://hlinkfile" tooltip="Radio wave"/>
              </a:rPr>
              <a:t>radio waves</a:t>
            </a:r>
            <a:r>
              <a:rPr lang="en-US" altLang="en-US" sz="2800">
                <a:ea typeface="ＭＳ Ｐゴシック" charset="-128"/>
              </a:rPr>
              <a:t>. </a:t>
            </a:r>
          </a:p>
        </p:txBody>
      </p:sp>
      <p:sp>
        <p:nvSpPr>
          <p:cNvPr id="6349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6349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5F47C97D-4028-B548-ACA3-82A4D8F24FCC}" type="slidenum">
              <a:rPr lang="en-GB" altLang="en-US">
                <a:solidFill>
                  <a:schemeClr val="bg1"/>
                </a:solidFill>
                <a:latin typeface="Times New Roman" charset="0"/>
              </a:rPr>
              <a:pPr/>
              <a:t>27</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Communications</a:t>
            </a:r>
            <a:br>
              <a:rPr lang="en-GB" altLang="en-US" sz="3600">
                <a:ea typeface="ＭＳ Ｐゴシック" charset="-128"/>
              </a:rPr>
            </a:br>
            <a:endParaRPr lang="en-GB" altLang="en-US" sz="3600">
              <a:ea typeface="ＭＳ Ｐゴシック" charset="-128"/>
            </a:endParaRPr>
          </a:p>
        </p:txBody>
      </p:sp>
      <p:sp>
        <p:nvSpPr>
          <p:cNvPr id="65538" name="Rectangle 2"/>
          <p:cNvSpPr>
            <a:spLocks noGrp="1" noChangeArrowheads="1"/>
          </p:cNvSpPr>
          <p:nvPr>
            <p:ph idx="1"/>
          </p:nvPr>
        </p:nvSpPr>
        <p:spPr>
          <a:xfrm>
            <a:off x="696913" y="314325"/>
            <a:ext cx="8915400" cy="3846513"/>
          </a:xfrm>
        </p:spPr>
        <p:txBody>
          <a:bodyPr/>
          <a:lstStyle/>
          <a:p>
            <a:pPr>
              <a:buFont typeface="Wingdings 2" charset="2"/>
              <a:buNone/>
            </a:pPr>
            <a:endParaRPr lang="en-US" altLang="en-US" sz="2800">
              <a:ea typeface="ＭＳ Ｐゴシック" charset="-128"/>
            </a:endParaRPr>
          </a:p>
          <a:p>
            <a:pPr>
              <a:buFont typeface="Wingdings 2" charset="2"/>
              <a:buNone/>
            </a:pPr>
            <a:endParaRPr lang="en-US" altLang="en-US" sz="2800">
              <a:ea typeface="ＭＳ Ｐゴシック" charset="-128"/>
            </a:endParaRPr>
          </a:p>
          <a:p>
            <a:r>
              <a:rPr lang="en-US" altLang="en-US" sz="2800">
                <a:ea typeface="ＭＳ Ｐゴシック" charset="-128"/>
              </a:rPr>
              <a:t>Another way of dividing a communications medium into channels is to allocate each sender a recurring segment of time (a "time slot", for example, 20 </a:t>
            </a:r>
            <a:r>
              <a:rPr lang="en-US" altLang="en-US" sz="2800">
                <a:ea typeface="ＭＳ Ｐゴシック" charset="-128"/>
                <a:hlinkClick r:id="rId3" action="ppaction://hlinkfile" tooltip="Milliseconds"/>
              </a:rPr>
              <a:t>milliseconds</a:t>
            </a:r>
            <a:r>
              <a:rPr lang="en-US" altLang="en-US" sz="2800">
                <a:ea typeface="ＭＳ Ｐゴシック" charset="-128"/>
              </a:rPr>
              <a:t> out of each second), and to allow each sender to send messages only within its own time slot. This method of dividing the medium into communication channels is called "</a:t>
            </a:r>
            <a:r>
              <a:rPr lang="en-US" altLang="en-US" sz="2800">
                <a:ea typeface="ＭＳ Ｐゴシック" charset="-128"/>
                <a:hlinkClick r:id="rId4" action="ppaction://hlinkfile" tooltip="Time-division multiplexing"/>
              </a:rPr>
              <a:t>time-division multiplexing</a:t>
            </a:r>
            <a:r>
              <a:rPr lang="en-US" altLang="en-US" sz="2800">
                <a:ea typeface="ＭＳ Ｐゴシック" charset="-128"/>
              </a:rPr>
              <a:t>" (</a:t>
            </a:r>
            <a:r>
              <a:rPr lang="en-US" altLang="en-US" sz="2800" b="1">
                <a:ea typeface="ＭＳ Ｐゴシック" charset="-128"/>
              </a:rPr>
              <a:t>TDM</a:t>
            </a:r>
            <a:r>
              <a:rPr lang="en-US" altLang="en-US" sz="2800">
                <a:ea typeface="ＭＳ Ｐゴシック" charset="-128"/>
              </a:rPr>
              <a:t>), and is used in optical fiber communication.</a:t>
            </a:r>
            <a:r>
              <a:rPr lang="en-US" altLang="en-US" sz="2800" baseline="30000">
                <a:ea typeface="ＭＳ Ｐゴシック" charset="-128"/>
                <a:hlinkClick r:id="rId5" action="ppaction://hlinkfile"/>
              </a:rPr>
              <a:t>[24]</a:t>
            </a:r>
            <a:r>
              <a:rPr lang="en-US" altLang="en-US" sz="2800" baseline="30000">
                <a:ea typeface="ＭＳ Ｐゴシック" charset="-128"/>
                <a:hlinkClick r:id="rId6" action="ppaction://hlinkfile"/>
              </a:rPr>
              <a:t>[25]</a:t>
            </a:r>
            <a:r>
              <a:rPr lang="en-US" altLang="en-US" sz="2800">
                <a:ea typeface="ＭＳ Ｐゴシック" charset="-128"/>
              </a:rPr>
              <a:t> </a:t>
            </a:r>
          </a:p>
        </p:txBody>
      </p:sp>
      <p:sp>
        <p:nvSpPr>
          <p:cNvPr id="6553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6554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B00377FA-354F-484A-828E-65E23C09E94A}" type="slidenum">
              <a:rPr lang="en-GB" altLang="en-US">
                <a:solidFill>
                  <a:schemeClr val="bg1"/>
                </a:solidFill>
                <a:latin typeface="Times New Roman" charset="0"/>
              </a:rPr>
              <a:pPr/>
              <a:t>28</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Time Division Multiplexing and </a:t>
            </a:r>
            <a:br>
              <a:rPr lang="en-GB" altLang="en-US" sz="3600">
                <a:ea typeface="ＭＳ Ｐゴシック" charset="-128"/>
              </a:rPr>
            </a:br>
            <a:r>
              <a:rPr lang="en-GB" altLang="en-US" sz="3600">
                <a:ea typeface="ＭＳ Ｐゴシック" charset="-128"/>
              </a:rPr>
              <a:t>Dense Wavelength Division Multiplexing</a:t>
            </a:r>
          </a:p>
        </p:txBody>
      </p:sp>
      <p:sp>
        <p:nvSpPr>
          <p:cNvPr id="67586" name="Rectangle 2"/>
          <p:cNvSpPr>
            <a:spLocks noGrp="1" noChangeArrowheads="1"/>
          </p:cNvSpPr>
          <p:nvPr>
            <p:ph idx="1"/>
          </p:nvPr>
        </p:nvSpPr>
        <p:spPr>
          <a:xfrm>
            <a:off x="696913" y="1838325"/>
            <a:ext cx="8915400" cy="3846513"/>
          </a:xfrm>
        </p:spPr>
        <p:txBody>
          <a:bodyPr/>
          <a:lstStyle/>
          <a:p>
            <a:pPr>
              <a:buFont typeface="Wingdings 2" charset="2"/>
              <a:buNone/>
            </a:pPr>
            <a:endParaRPr lang="en-US" altLang="en-US" sz="2800">
              <a:ea typeface="ＭＳ Ｐゴシック" charset="-128"/>
            </a:endParaRPr>
          </a:p>
          <a:p>
            <a:r>
              <a:rPr lang="en-US" altLang="en-US" sz="2800">
                <a:ea typeface="ＭＳ Ｐゴシック" charset="-128"/>
              </a:rPr>
              <a:t>YouTube Video explaining Pulse Code Modulation and Time Division Multiplexing </a:t>
            </a:r>
            <a:r>
              <a:rPr lang="en-US" altLang="en-US" sz="2800">
                <a:ea typeface="ＭＳ Ｐゴシック" charset="-128"/>
                <a:hlinkClick r:id="rId3"/>
              </a:rPr>
              <a:t>http://www.youtube.com/watch?v=NHZrqRCr-3c</a:t>
            </a:r>
            <a:r>
              <a:rPr lang="en-US" altLang="en-US" sz="2800">
                <a:ea typeface="ＭＳ Ｐゴシック" charset="-128"/>
              </a:rPr>
              <a:t> </a:t>
            </a:r>
          </a:p>
          <a:p>
            <a:r>
              <a:rPr lang="en-US" altLang="en-US" sz="2800">
                <a:ea typeface="ＭＳ Ｐゴシック" charset="-128"/>
              </a:rPr>
              <a:t>YouTube Video explaining Dense Wavelength Division Multiplexing </a:t>
            </a:r>
            <a:r>
              <a:rPr lang="en-US" altLang="en-US" sz="2800">
                <a:ea typeface="ＭＳ Ｐゴシック" charset="-128"/>
                <a:hlinkClick r:id="rId4"/>
              </a:rPr>
              <a:t>http://www.youtube.com/watch?v=QBiSYQsGTLA</a:t>
            </a:r>
            <a:r>
              <a:rPr lang="en-US" altLang="en-US" sz="2800">
                <a:ea typeface="ＭＳ Ｐゴシック" charset="-128"/>
              </a:rPr>
              <a:t> </a:t>
            </a:r>
          </a:p>
        </p:txBody>
      </p:sp>
      <p:sp>
        <p:nvSpPr>
          <p:cNvPr id="6758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6758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6649ADAF-19E0-E24E-A67B-97D9C8C8CD75}" type="slidenum">
              <a:rPr lang="en-GB" altLang="en-US">
                <a:solidFill>
                  <a:schemeClr val="bg1"/>
                </a:solidFill>
                <a:latin typeface="Times New Roman" charset="0"/>
              </a:rPr>
              <a:pPr/>
              <a:t>29</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077913" y="350838"/>
            <a:ext cx="8232775" cy="1176337"/>
          </a:xfrm>
        </p:spPr>
        <p:txBody>
          <a:bodyPr/>
          <a:lstStyle/>
          <a:p>
            <a:r>
              <a:rPr lang="en-US" altLang="en-US" sz="4800">
                <a:ea typeface="ＭＳ Ｐゴシック" charset="-128"/>
              </a:rPr>
              <a:t>How to Write the</a:t>
            </a:r>
            <a:br>
              <a:rPr lang="en-US" altLang="en-US" sz="4800">
                <a:ea typeface="ＭＳ Ｐゴシック" charset="-128"/>
              </a:rPr>
            </a:br>
            <a:r>
              <a:rPr lang="en-US" altLang="en-US" sz="4800">
                <a:ea typeface="ＭＳ Ｐゴシック" charset="-128"/>
              </a:rPr>
              <a:t> Business Case Answer</a:t>
            </a:r>
          </a:p>
        </p:txBody>
      </p:sp>
      <p:sp>
        <p:nvSpPr>
          <p:cNvPr id="19458" name="Rectangle 3"/>
          <p:cNvSpPr>
            <a:spLocks noGrp="1" noChangeArrowheads="1"/>
          </p:cNvSpPr>
          <p:nvPr>
            <p:ph idx="1"/>
          </p:nvPr>
        </p:nvSpPr>
        <p:spPr>
          <a:xfrm>
            <a:off x="420688" y="1741488"/>
            <a:ext cx="9099550" cy="5543550"/>
          </a:xfrm>
        </p:spPr>
        <p:txBody>
          <a:bodyPr/>
          <a:lstStyle/>
          <a:p>
            <a:pPr marL="671513" indent="-671513">
              <a:lnSpc>
                <a:spcPct val="80000"/>
              </a:lnSpc>
              <a:spcBef>
                <a:spcPct val="40000"/>
              </a:spcBef>
            </a:pPr>
            <a:r>
              <a:rPr lang="en-US" altLang="en-US" sz="2000">
                <a:ea typeface="ＭＳ Ｐゴシック" charset="-128"/>
              </a:rPr>
              <a:t>Do not simply summarize the Case.</a:t>
            </a:r>
          </a:p>
          <a:p>
            <a:pPr marL="671513" indent="-671513">
              <a:lnSpc>
                <a:spcPct val="80000"/>
              </a:lnSpc>
              <a:spcBef>
                <a:spcPct val="40000"/>
              </a:spcBef>
            </a:pPr>
            <a:r>
              <a:rPr lang="en-US" altLang="en-US" sz="2000" u="sng">
                <a:ea typeface="ＭＳ Ｐゴシック" charset="-128"/>
              </a:rPr>
              <a:t>Answer the Specific Question.</a:t>
            </a:r>
          </a:p>
          <a:p>
            <a:pPr marL="671513" indent="-671513">
              <a:lnSpc>
                <a:spcPct val="80000"/>
              </a:lnSpc>
              <a:spcBef>
                <a:spcPct val="40000"/>
              </a:spcBef>
            </a:pPr>
            <a:r>
              <a:rPr lang="en-US" altLang="en-US" sz="2000">
                <a:ea typeface="ＭＳ Ｐゴシック" charset="-128"/>
              </a:rPr>
              <a:t>The length should be 1-2 pages, single spaced, 12 point font with normal borders.</a:t>
            </a:r>
          </a:p>
          <a:p>
            <a:pPr marL="671513" indent="-671513">
              <a:lnSpc>
                <a:spcPct val="80000"/>
              </a:lnSpc>
              <a:spcBef>
                <a:spcPct val="40000"/>
              </a:spcBef>
            </a:pPr>
            <a:r>
              <a:rPr lang="en-US" altLang="en-US" sz="2000">
                <a:ea typeface="ＭＳ Ｐゴシック" charset="-128"/>
              </a:rPr>
              <a:t>Use qualitative arguments to support the answer.</a:t>
            </a:r>
          </a:p>
          <a:p>
            <a:pPr marL="671513" indent="-671513">
              <a:lnSpc>
                <a:spcPct val="80000"/>
              </a:lnSpc>
              <a:spcBef>
                <a:spcPct val="40000"/>
              </a:spcBef>
            </a:pPr>
            <a:r>
              <a:rPr lang="en-US" altLang="en-US" sz="2000">
                <a:ea typeface="ＭＳ Ｐゴシック" charset="-128"/>
              </a:rPr>
              <a:t>Use quantitative arguments to support the answer.</a:t>
            </a:r>
          </a:p>
          <a:p>
            <a:pPr marL="671513" indent="-671513">
              <a:lnSpc>
                <a:spcPct val="80000"/>
              </a:lnSpc>
              <a:spcBef>
                <a:spcPct val="40000"/>
              </a:spcBef>
            </a:pPr>
            <a:r>
              <a:rPr lang="en-US" altLang="en-US" sz="2000">
                <a:ea typeface="ＭＳ Ｐゴシック" charset="-128"/>
              </a:rPr>
              <a:t>Use concepts and data from the Case.</a:t>
            </a:r>
          </a:p>
          <a:p>
            <a:pPr marL="671513" indent="-671513">
              <a:lnSpc>
                <a:spcPct val="80000"/>
              </a:lnSpc>
              <a:spcBef>
                <a:spcPct val="40000"/>
              </a:spcBef>
            </a:pPr>
            <a:r>
              <a:rPr lang="en-US" altLang="en-US" sz="2000">
                <a:ea typeface="ＭＳ Ｐゴシック" charset="-128"/>
              </a:rPr>
              <a:t>Use concepts and data from online research (e.g. companies website, financial websites, online research).</a:t>
            </a:r>
          </a:p>
          <a:p>
            <a:pPr marL="671513" indent="-671513">
              <a:lnSpc>
                <a:spcPct val="80000"/>
              </a:lnSpc>
              <a:spcBef>
                <a:spcPct val="40000"/>
              </a:spcBef>
            </a:pPr>
            <a:r>
              <a:rPr lang="en-US" altLang="en-US" sz="2000">
                <a:ea typeface="ＭＳ Ｐゴシック" charset="-128"/>
              </a:rPr>
              <a:t>Bring in personal knowledge. </a:t>
            </a:r>
          </a:p>
          <a:p>
            <a:pPr marL="671513" indent="-671513">
              <a:lnSpc>
                <a:spcPct val="80000"/>
              </a:lnSpc>
              <a:spcBef>
                <a:spcPct val="40000"/>
              </a:spcBef>
            </a:pPr>
            <a:r>
              <a:rPr lang="en-US" altLang="en-US" sz="2000">
                <a:ea typeface="ＭＳ Ｐゴシック" charset="-128"/>
              </a:rPr>
              <a:t>Words without numbers are fair at best.</a:t>
            </a:r>
          </a:p>
          <a:p>
            <a:pPr marL="671513" indent="-671513">
              <a:lnSpc>
                <a:spcPct val="80000"/>
              </a:lnSpc>
              <a:spcBef>
                <a:spcPct val="40000"/>
              </a:spcBef>
            </a:pPr>
            <a:r>
              <a:rPr lang="en-US" altLang="en-US" sz="2000">
                <a:ea typeface="ＭＳ Ｐゴシック" charset="-128"/>
              </a:rPr>
              <a:t>Numbers without words are fair at best.</a:t>
            </a:r>
          </a:p>
          <a:p>
            <a:pPr marL="671513" indent="-671513">
              <a:lnSpc>
                <a:spcPct val="80000"/>
              </a:lnSpc>
              <a:spcBef>
                <a:spcPct val="40000"/>
              </a:spcBef>
            </a:pPr>
            <a:r>
              <a:rPr lang="en-US" altLang="en-US" sz="2000">
                <a:ea typeface="ＭＳ Ｐゴシック" charset="-128"/>
              </a:rPr>
              <a:t>Use good quality English language: style, rhetoric, grammar, spelling, references.</a:t>
            </a:r>
          </a:p>
          <a:p>
            <a:pPr marL="671513" indent="-671513">
              <a:lnSpc>
                <a:spcPct val="80000"/>
              </a:lnSpc>
              <a:spcBef>
                <a:spcPct val="40000"/>
              </a:spcBef>
            </a:pPr>
            <a:r>
              <a:rPr lang="en-US" altLang="en-US" sz="2000">
                <a:ea typeface="ＭＳ Ｐゴシック" charset="-128"/>
              </a:rPr>
              <a:t>Show insight</a:t>
            </a:r>
            <a:r>
              <a:rPr lang="en-US" altLang="en-US" sz="2000">
                <a:latin typeface="Tahoma" charset="0"/>
                <a:ea typeface="ＭＳ Ｐゴシック" charset="-128"/>
              </a:rPr>
              <a:t>.</a:t>
            </a:r>
          </a:p>
          <a:p>
            <a:pPr marL="671513" indent="-671513">
              <a:lnSpc>
                <a:spcPct val="80000"/>
              </a:lnSpc>
              <a:spcBef>
                <a:spcPct val="40000"/>
              </a:spcBef>
            </a:pPr>
            <a:endParaRPr lang="en-US" altLang="en-US" sz="2000">
              <a:latin typeface="Tahoma" charset="0"/>
              <a:ea typeface="ＭＳ Ｐゴシック" charset="-128"/>
            </a:endParaRPr>
          </a:p>
        </p:txBody>
      </p:sp>
      <p:sp>
        <p:nvSpPr>
          <p:cNvPr id="1945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4EFAE199-0A24-DD4C-ACD7-A43C1BB2F197}" type="slidenum">
              <a:rPr lang="en-US" altLang="en-US">
                <a:solidFill>
                  <a:schemeClr val="bg1"/>
                </a:solidFill>
              </a:rPr>
              <a:pPr/>
              <a:t>3</a:t>
            </a:fld>
            <a:endParaRPr lang="en-US" altLang="en-US">
              <a:solidFill>
                <a:schemeClr val="bg1"/>
              </a:solidFill>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ChangeArrowheads="1"/>
          </p:cNvSpPr>
          <p:nvPr>
            <p:ph type="title"/>
          </p:nvPr>
        </p:nvSpPr>
        <p:spPr>
          <a:xfrm>
            <a:off x="696913" y="-30163"/>
            <a:ext cx="8229600" cy="1263651"/>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200" u="sng">
                <a:ea typeface="ＭＳ Ｐゴシック" charset="-128"/>
              </a:rPr>
              <a:t>Mobile/Cellular Users</a:t>
            </a:r>
            <a:r>
              <a:rPr lang="en-GB" altLang="en-US" sz="3200">
                <a:ea typeface="ＭＳ Ｐゴシック" charset="-128"/>
              </a:rPr>
              <a:t> </a:t>
            </a:r>
            <a:br>
              <a:rPr lang="en-GB" altLang="en-US" sz="3200">
                <a:ea typeface="ＭＳ Ｐゴシック" charset="-128"/>
              </a:rPr>
            </a:br>
            <a:r>
              <a:rPr lang="en-GB" altLang="en-US" sz="3200">
                <a:ea typeface="ＭＳ Ｐゴシック" charset="-128"/>
              </a:rPr>
              <a:t>Data from Worldbank.org</a:t>
            </a:r>
          </a:p>
        </p:txBody>
      </p:sp>
      <p:sp>
        <p:nvSpPr>
          <p:cNvPr id="6963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6963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E8F43EC6-4D1C-134C-88EB-4E4E00813909}" type="slidenum">
              <a:rPr lang="en-GB" altLang="en-US">
                <a:solidFill>
                  <a:schemeClr val="bg1"/>
                </a:solidFill>
                <a:latin typeface="Times New Roman" charset="0"/>
              </a:rPr>
              <a:pPr/>
              <a:t>30</a:t>
            </a:fld>
            <a:endParaRPr lang="en-GB" altLang="en-US" dirty="0">
              <a:solidFill>
                <a:schemeClr val="bg1"/>
              </a:solidFill>
              <a:latin typeface="Times New Roman"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312" y="1233488"/>
            <a:ext cx="6309663" cy="5598827"/>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Communications</a:t>
            </a:r>
            <a:br>
              <a:rPr lang="en-GB" altLang="en-US" sz="3600">
                <a:ea typeface="ＭＳ Ｐゴシック" charset="-128"/>
              </a:rPr>
            </a:br>
            <a:endParaRPr lang="en-GB" altLang="en-US" sz="3600">
              <a:ea typeface="ＭＳ Ｐゴシック" charset="-128"/>
            </a:endParaRPr>
          </a:p>
        </p:txBody>
      </p:sp>
      <p:sp>
        <p:nvSpPr>
          <p:cNvPr id="71682" name="Rectangle 2"/>
          <p:cNvSpPr>
            <a:spLocks noGrp="1" noChangeArrowheads="1"/>
          </p:cNvSpPr>
          <p:nvPr>
            <p:ph idx="1"/>
          </p:nvPr>
        </p:nvSpPr>
        <p:spPr>
          <a:xfrm>
            <a:off x="239713" y="-563563"/>
            <a:ext cx="7467600" cy="3846513"/>
          </a:xfrm>
        </p:spPr>
        <p:txBody>
          <a:bodyPr/>
          <a:lstStyle/>
          <a:p>
            <a:pPr>
              <a:buFont typeface="Wingdings 2" charset="2"/>
              <a:buNone/>
            </a:pPr>
            <a:endParaRPr lang="en-US" altLang="en-US" sz="2800">
              <a:ea typeface="ＭＳ Ｐゴシック" charset="-128"/>
            </a:endParaRPr>
          </a:p>
          <a:p>
            <a:pPr>
              <a:buFont typeface="Wingdings 2" charset="2"/>
              <a:buNone/>
            </a:pPr>
            <a:endParaRPr lang="en-US" altLang="en-US" sz="2800">
              <a:ea typeface="ＭＳ Ｐゴシック" charset="-128"/>
            </a:endParaRPr>
          </a:p>
          <a:p>
            <a:r>
              <a:rPr lang="en-US" altLang="en-US" sz="2800">
                <a:ea typeface="ＭＳ Ｐゴシック" charset="-128"/>
              </a:rPr>
              <a:t>The 1990s saw the widespread adoption of systems based on </a:t>
            </a:r>
            <a:r>
              <a:rPr lang="en-US" altLang="en-US" sz="2800">
                <a:ea typeface="ＭＳ Ｐゴシック" charset="-128"/>
                <a:hlinkClick r:id="rId3" action="ppaction://hlinkfile" tooltip="Optical fiber"/>
              </a:rPr>
              <a:t>optic fibres</a:t>
            </a:r>
            <a:r>
              <a:rPr lang="en-US" altLang="en-US" sz="2800">
                <a:ea typeface="ＭＳ Ｐゴシック" charset="-128"/>
              </a:rPr>
              <a:t>. The benefit of communicating with optic fibers is that they offer a drastic increase in data capacity. This increase in data capacity is due to several factors: First, optic fibres are physically much smaller than competing technologies. Second, they do not suffer from </a:t>
            </a:r>
            <a:r>
              <a:rPr lang="en-US" altLang="en-US" sz="2800">
                <a:ea typeface="ＭＳ Ｐゴシック" charset="-128"/>
                <a:hlinkClick r:id="rId4" action="ppaction://hlinkfile" tooltip="Crosstalk (electronics)"/>
              </a:rPr>
              <a:t>crosstalk</a:t>
            </a:r>
            <a:r>
              <a:rPr lang="en-US" altLang="en-US" sz="2800">
                <a:ea typeface="ＭＳ Ｐゴシック" charset="-128"/>
              </a:rPr>
              <a:t> which means several hundred of them can be easily bundled together in a single cable.</a:t>
            </a:r>
            <a:r>
              <a:rPr lang="en-US" altLang="en-US" sz="2800" baseline="30000">
                <a:ea typeface="ＭＳ Ｐゴシック" charset="-128"/>
                <a:hlinkClick r:id="rId5" action="ppaction://hlinkfile"/>
              </a:rPr>
              <a:t>[50]</a:t>
            </a:r>
            <a:r>
              <a:rPr lang="en-US" altLang="en-US" sz="2800">
                <a:ea typeface="ＭＳ Ｐゴシック" charset="-128"/>
              </a:rPr>
              <a:t> Lastly, improvements in </a:t>
            </a:r>
            <a:r>
              <a:rPr lang="en-US" altLang="en-US" sz="2800">
                <a:ea typeface="ＭＳ Ｐゴシック" charset="-128"/>
                <a:hlinkClick r:id="rId6" action="ppaction://hlinkfile" tooltip="Multiplexing"/>
              </a:rPr>
              <a:t>multiplexing</a:t>
            </a:r>
            <a:r>
              <a:rPr lang="en-US" altLang="en-US" sz="2800">
                <a:ea typeface="ＭＳ Ｐゴシック" charset="-128"/>
              </a:rPr>
              <a:t> have led to an exponential growth in the data capacity of a single fibre.</a:t>
            </a:r>
            <a:r>
              <a:rPr lang="en-US" altLang="en-US" sz="2800" baseline="30000">
                <a:ea typeface="ＭＳ Ｐゴシック" charset="-128"/>
                <a:hlinkClick r:id="rId7" action="ppaction://hlinkfile"/>
              </a:rPr>
              <a:t>[51]</a:t>
            </a:r>
            <a:r>
              <a:rPr lang="en-US" altLang="en-US" sz="2800" baseline="30000">
                <a:ea typeface="ＭＳ Ｐゴシック" charset="-128"/>
                <a:hlinkClick r:id="rId8" action="ppaction://hlinkfile"/>
              </a:rPr>
              <a:t>[52]</a:t>
            </a:r>
            <a:endParaRPr lang="en-US" altLang="en-US" sz="2800">
              <a:ea typeface="ＭＳ Ｐゴシック" charset="-128"/>
            </a:endParaRPr>
          </a:p>
        </p:txBody>
      </p:sp>
      <p:sp>
        <p:nvSpPr>
          <p:cNvPr id="7168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7168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82D13C56-85F7-D941-BCC3-C811278F543B}" type="slidenum">
              <a:rPr lang="en-GB" altLang="en-US">
                <a:solidFill>
                  <a:schemeClr val="bg1"/>
                </a:solidFill>
                <a:latin typeface="Times New Roman" charset="0"/>
              </a:rPr>
              <a:pPr/>
              <a:t>31</a:t>
            </a:fld>
            <a:endParaRPr lang="en-GB" altLang="en-US">
              <a:solidFill>
                <a:schemeClr val="bg1"/>
              </a:solidFill>
              <a:latin typeface="Times New Roman" charset="0"/>
            </a:endParaRPr>
          </a:p>
        </p:txBody>
      </p:sp>
      <p:pic>
        <p:nvPicPr>
          <p:cNvPr id="71685" name="Picture 2" descr="File:Fibreoptic.jp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1925" y="0"/>
            <a:ext cx="2298700"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ChangeArrowheads="1"/>
          </p:cNvSpPr>
          <p:nvPr>
            <p:ph type="title"/>
          </p:nvPr>
        </p:nvSpPr>
        <p:spPr>
          <a:xfrm>
            <a:off x="696913" y="-30163"/>
            <a:ext cx="8229600" cy="1263651"/>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200" u="sng">
                <a:ea typeface="ＭＳ Ｐゴシック" charset="-128"/>
              </a:rPr>
              <a:t>Internet Users/100 people</a:t>
            </a:r>
            <a:r>
              <a:rPr lang="en-GB" altLang="en-US" sz="3200">
                <a:ea typeface="ＭＳ Ｐゴシック" charset="-128"/>
              </a:rPr>
              <a:t> </a:t>
            </a:r>
            <a:br>
              <a:rPr lang="en-GB" altLang="en-US" sz="3200">
                <a:ea typeface="ＭＳ Ｐゴシック" charset="-128"/>
              </a:rPr>
            </a:br>
            <a:r>
              <a:rPr lang="en-GB" altLang="en-US" sz="3200">
                <a:ea typeface="ＭＳ Ｐゴシック" charset="-128"/>
              </a:rPr>
              <a:t>Data from Worldbank.org</a:t>
            </a:r>
          </a:p>
        </p:txBody>
      </p:sp>
      <p:sp>
        <p:nvSpPr>
          <p:cNvPr id="7373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7373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3BD0F886-0DDC-8F4D-8882-7F59B23C1C58}" type="slidenum">
              <a:rPr lang="en-GB" altLang="en-US">
                <a:solidFill>
                  <a:schemeClr val="bg1"/>
                </a:solidFill>
                <a:latin typeface="Times New Roman" charset="0"/>
              </a:rPr>
              <a:pPr/>
              <a:t>32</a:t>
            </a:fld>
            <a:endParaRPr lang="en-GB" altLang="en-US">
              <a:solidFill>
                <a:schemeClr val="bg1"/>
              </a:solidFill>
              <a:latin typeface="Times New Roman" charset="0"/>
            </a:endParaRPr>
          </a:p>
        </p:txBody>
      </p:sp>
      <p:pic>
        <p:nvPicPr>
          <p:cNvPr id="73732" name="Picture 1" descr="Screen Shot 2016-09-11 at 18.57.0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313" y="1417638"/>
            <a:ext cx="8358187"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Grp="1" noChangeArrowheads="1"/>
          </p:cNvSpPr>
          <p:nvPr>
            <p:ph type="title"/>
          </p:nvPr>
        </p:nvSpPr>
        <p:spPr>
          <a:xfrm>
            <a:off x="11113" y="1906588"/>
            <a:ext cx="2286000"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200" u="sng">
                <a:ea typeface="ＭＳ Ｐゴシック" charset="-128"/>
              </a:rPr>
              <a:t>Economist</a:t>
            </a:r>
            <a:r>
              <a:rPr lang="en-GB" altLang="en-US" sz="3200">
                <a:ea typeface="ＭＳ Ｐゴシック" charset="-128"/>
              </a:rPr>
              <a:t> (Sept 4, 2010)</a:t>
            </a:r>
            <a:br>
              <a:rPr lang="en-GB" altLang="en-US" sz="3200">
                <a:ea typeface="ＭＳ Ｐゴシック" charset="-128"/>
              </a:rPr>
            </a:br>
            <a:r>
              <a:rPr lang="ja-JP" altLang="en-GB" sz="3200">
                <a:ea typeface="ＭＳ Ｐゴシック" charset="-128"/>
              </a:rPr>
              <a:t>“</a:t>
            </a:r>
            <a:r>
              <a:rPr lang="en-GB" altLang="ja-JP" sz="3200">
                <a:ea typeface="ＭＳ Ｐゴシック" charset="-128"/>
              </a:rPr>
              <a:t>Future of the Internet</a:t>
            </a:r>
            <a:r>
              <a:rPr lang="ja-JP" altLang="en-GB" sz="3200">
                <a:ea typeface="ＭＳ Ｐゴシック" charset="-128"/>
              </a:rPr>
              <a:t>”</a:t>
            </a:r>
            <a:endParaRPr lang="en-GB" altLang="en-US" sz="3200">
              <a:ea typeface="ＭＳ Ｐゴシック" charset="-128"/>
            </a:endParaRPr>
          </a:p>
        </p:txBody>
      </p:sp>
      <p:sp>
        <p:nvSpPr>
          <p:cNvPr id="75778"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Applications: Communications</a:t>
            </a:r>
          </a:p>
        </p:txBody>
      </p:sp>
      <p:sp>
        <p:nvSpPr>
          <p:cNvPr id="7577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E621E55C-E2AC-C742-AEB4-65CB27DC8756}" type="slidenum">
              <a:rPr lang="en-GB" altLang="en-US">
                <a:solidFill>
                  <a:schemeClr val="bg1"/>
                </a:solidFill>
                <a:latin typeface="Times New Roman" charset="0"/>
              </a:rPr>
              <a:pPr/>
              <a:t>33</a:t>
            </a:fld>
            <a:endParaRPr lang="en-GB" altLang="en-US">
              <a:solidFill>
                <a:schemeClr val="bg1"/>
              </a:solidFill>
              <a:latin typeface="Times New Roman" charset="0"/>
            </a:endParaRPr>
          </a:p>
        </p:txBody>
      </p:sp>
      <p:pic>
        <p:nvPicPr>
          <p:cNvPr id="75780" name="Picture 2" descr="http://www.economist.com/sites/default/files/images/images-magazine/2010/36/BB/201036BBC19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063" y="0"/>
            <a:ext cx="7802562"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838" y="119063"/>
            <a:ext cx="8866187" cy="841374"/>
          </a:xfrm>
        </p:spPr>
        <p:txBody>
          <a:bodyPr/>
          <a:lstStyle/>
          <a:p>
            <a:r>
              <a:rPr lang="en-US" dirty="0" smtClean="0"/>
              <a:t>The </a:t>
            </a:r>
            <a:r>
              <a:rPr lang="en-US" smtClean="0"/>
              <a:t>4</a:t>
            </a:r>
            <a:r>
              <a:rPr lang="en-US" baseline="30000" smtClean="0"/>
              <a:t>th</a:t>
            </a:r>
            <a:r>
              <a:rPr lang="en-US" smtClean="0"/>
              <a:t> Industrial Revolution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5712" y="794664"/>
            <a:ext cx="6172200" cy="6765011"/>
          </a:xfrm>
        </p:spPr>
      </p:pic>
    </p:spTree>
    <p:extLst>
      <p:ext uri="{BB962C8B-B14F-4D97-AF65-F5344CB8AC3E}">
        <p14:creationId xmlns:p14="http://schemas.microsoft.com/office/powerpoint/2010/main" val="803100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ChangeArrowheads="1"/>
          </p:cNvSpPr>
          <p:nvPr>
            <p:ph type="title"/>
          </p:nvPr>
        </p:nvSpPr>
        <p:spPr>
          <a:xfrm>
            <a:off x="503238" y="-30163"/>
            <a:ext cx="9072562" cy="1263651"/>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Wide Area Networking</a:t>
            </a:r>
            <a:br>
              <a:rPr lang="en-GB" altLang="en-US" sz="3600">
                <a:ea typeface="ＭＳ Ｐゴシック" charset="-128"/>
              </a:rPr>
            </a:br>
            <a:r>
              <a:rPr lang="en-GB" altLang="en-US" sz="3600">
                <a:ea typeface="ＭＳ Ｐゴシック" charset="-128"/>
              </a:rPr>
              <a:t>In Class Exercise</a:t>
            </a:r>
          </a:p>
        </p:txBody>
      </p:sp>
      <p:sp>
        <p:nvSpPr>
          <p:cNvPr id="77826" name="Rectangle 2"/>
          <p:cNvSpPr>
            <a:spLocks noGrp="1" noChangeArrowheads="1"/>
          </p:cNvSpPr>
          <p:nvPr>
            <p:ph idx="1"/>
          </p:nvPr>
        </p:nvSpPr>
        <p:spPr>
          <a:xfrm>
            <a:off x="620712" y="1304924"/>
            <a:ext cx="9072563" cy="4989513"/>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800" dirty="0">
                <a:ea typeface="ＭＳ Ｐゴシック" charset="-128"/>
              </a:rPr>
              <a:t>Each Classroom Table is a Communications Company </a:t>
            </a:r>
            <a:r>
              <a:rPr lang="en-GB" altLang="en-US" sz="1800" dirty="0" err="1">
                <a:ea typeface="ＭＳ Ｐゴシック" charset="-128"/>
              </a:rPr>
              <a:t>centered</a:t>
            </a:r>
            <a:r>
              <a:rPr lang="en-GB" altLang="en-US" sz="1800" dirty="0">
                <a:ea typeface="ＭＳ Ｐゴシック" charset="-128"/>
              </a:rPr>
              <a:t> in various World Cities</a:t>
            </a:r>
          </a:p>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800" dirty="0">
                <a:ea typeface="ＭＳ Ｐゴシック" charset="-128"/>
              </a:rPr>
              <a:t>Spread out among the 12 World Cities </a:t>
            </a:r>
            <a:r>
              <a:rPr lang="en-GB" altLang="en-US" sz="1800" dirty="0" smtClean="0">
                <a:ea typeface="ＭＳ Ｐゴシック" charset="-128"/>
              </a:rPr>
              <a:t>with 3 minimum and 4 maximum students </a:t>
            </a:r>
            <a:r>
              <a:rPr lang="en-GB" altLang="en-US" sz="1800" dirty="0">
                <a:ea typeface="ＭＳ Ｐゴシック" charset="-128"/>
              </a:rPr>
              <a:t>per World City </a:t>
            </a:r>
          </a:p>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800" dirty="0">
                <a:ea typeface="ＭＳ Ｐゴシック" charset="-128"/>
              </a:rPr>
              <a:t>Each </a:t>
            </a:r>
            <a:r>
              <a:rPr lang="en-GB" altLang="en-US" sz="1800" dirty="0" err="1">
                <a:ea typeface="ＭＳ Ｐゴシック" charset="-128"/>
              </a:rPr>
              <a:t>Comm</a:t>
            </a:r>
            <a:r>
              <a:rPr lang="en-GB" altLang="en-US" sz="1800" dirty="0">
                <a:ea typeface="ＭＳ Ｐゴシック" charset="-128"/>
              </a:rPr>
              <a:t> Company should design, purchase and build the </a:t>
            </a:r>
            <a:r>
              <a:rPr lang="ja-JP" altLang="en-GB" sz="1800" dirty="0">
                <a:ea typeface="ＭＳ Ｐゴシック" charset="-128"/>
              </a:rPr>
              <a:t>“</a:t>
            </a:r>
            <a:r>
              <a:rPr lang="en-GB" altLang="ja-JP" sz="1800" dirty="0">
                <a:ea typeface="ＭＳ Ｐゴシック" charset="-128"/>
              </a:rPr>
              <a:t>Physical</a:t>
            </a:r>
            <a:r>
              <a:rPr lang="ja-JP" altLang="en-GB" sz="1800" dirty="0">
                <a:ea typeface="ＭＳ Ｐゴシック" charset="-128"/>
              </a:rPr>
              <a:t>”</a:t>
            </a:r>
            <a:r>
              <a:rPr lang="en-GB" altLang="ja-JP" sz="1800" dirty="0">
                <a:ea typeface="ＭＳ Ｐゴシック" charset="-128"/>
              </a:rPr>
              <a:t> Layer Network interconnecting their Hub with those of other World Cities</a:t>
            </a:r>
          </a:p>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800" dirty="0">
                <a:ea typeface="ＭＳ Ｐゴシック" charset="-128"/>
              </a:rPr>
              <a:t>Assume that all communications traffic from the entire country is aggregated at this World City for networking with other World Cities except for </a:t>
            </a:r>
            <a:endParaRPr lang="en-GB" altLang="en-US" sz="1800" dirty="0" smtClean="0">
              <a:ea typeface="ＭＳ Ｐゴシック" charset="-128"/>
            </a:endParaRPr>
          </a:p>
          <a:p>
            <a:pPr lvl="1"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600" dirty="0" smtClean="0">
                <a:ea typeface="ＭＳ Ｐゴシック" charset="-128"/>
              </a:rPr>
              <a:t>USA: </a:t>
            </a:r>
            <a:r>
              <a:rPr lang="en-GB" altLang="en-US" sz="1600" dirty="0">
                <a:ea typeface="ＭＳ Ｐゴシック" charset="-128"/>
              </a:rPr>
              <a:t>divide the Capital Budget and Traffic in half between New York and San </a:t>
            </a:r>
            <a:r>
              <a:rPr lang="en-GB" altLang="en-US" sz="1600" dirty="0" smtClean="0">
                <a:ea typeface="ＭＳ Ｐゴシック" charset="-128"/>
              </a:rPr>
              <a:t>Francisco</a:t>
            </a:r>
          </a:p>
          <a:p>
            <a:pPr lvl="1"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600" dirty="0" smtClean="0">
                <a:ea typeface="ＭＳ Ｐゴシック" charset="-128"/>
              </a:rPr>
              <a:t>China</a:t>
            </a:r>
            <a:r>
              <a:rPr lang="en-GB" altLang="en-US" sz="1600" dirty="0">
                <a:ea typeface="ＭＳ Ｐゴシック" charset="-128"/>
              </a:rPr>
              <a:t>: divide the Capital Budget and Traffic in half between </a:t>
            </a:r>
            <a:r>
              <a:rPr lang="en-GB" altLang="en-US" sz="1600" dirty="0" err="1" smtClean="0">
                <a:ea typeface="ＭＳ Ｐゴシック" charset="-128"/>
              </a:rPr>
              <a:t>Bejing</a:t>
            </a:r>
            <a:r>
              <a:rPr lang="en-GB" altLang="en-US" sz="1600" dirty="0" smtClean="0">
                <a:ea typeface="ＭＳ Ｐゴシック" charset="-128"/>
              </a:rPr>
              <a:t> </a:t>
            </a:r>
            <a:r>
              <a:rPr lang="en-GB" altLang="en-US" sz="1600" dirty="0" smtClean="0">
                <a:ea typeface="ＭＳ Ｐゴシック" charset="-128"/>
              </a:rPr>
              <a:t>and </a:t>
            </a:r>
            <a:r>
              <a:rPr lang="en-GB" altLang="en-US" sz="1600" dirty="0">
                <a:ea typeface="ＭＳ Ｐゴシック" charset="-128"/>
              </a:rPr>
              <a:t>Hong </a:t>
            </a:r>
            <a:r>
              <a:rPr lang="en-GB" altLang="en-US" sz="1600">
                <a:ea typeface="ＭＳ Ｐゴシック" charset="-128"/>
              </a:rPr>
              <a:t>Kong </a:t>
            </a:r>
            <a:endParaRPr lang="en-GB" altLang="en-US" sz="1600" smtClean="0">
              <a:ea typeface="ＭＳ Ｐゴシック" charset="-128"/>
            </a:endParaRPr>
          </a:p>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2000" smtClean="0">
                <a:ea typeface="ＭＳ Ｐゴシック" charset="-128"/>
              </a:rPr>
              <a:t>Negotiate </a:t>
            </a:r>
            <a:r>
              <a:rPr lang="en-GB" altLang="en-US" sz="2000" dirty="0">
                <a:ea typeface="ＭＳ Ｐゴシック" charset="-128"/>
              </a:rPr>
              <a:t>with other </a:t>
            </a:r>
            <a:r>
              <a:rPr lang="en-GB" altLang="en-US" sz="2000" dirty="0" err="1">
                <a:ea typeface="ＭＳ Ｐゴシック" charset="-128"/>
              </a:rPr>
              <a:t>Comm</a:t>
            </a:r>
            <a:r>
              <a:rPr lang="en-GB" altLang="en-US" sz="2000" dirty="0">
                <a:ea typeface="ＭＳ Ｐゴシック" charset="-128"/>
              </a:rPr>
              <a:t> Companies for Access to their Hub and </a:t>
            </a:r>
            <a:r>
              <a:rPr lang="en-GB" altLang="en-US" sz="2000" dirty="0" smtClean="0">
                <a:ea typeface="ＭＳ Ｐゴシック" charset="-128"/>
              </a:rPr>
              <a:t>Network</a:t>
            </a:r>
            <a:endParaRPr lang="en-GB" altLang="en-US" sz="2000" dirty="0">
              <a:ea typeface="ＭＳ Ｐゴシック" charset="-128"/>
            </a:endParaRPr>
          </a:p>
        </p:txBody>
      </p:sp>
      <p:sp>
        <p:nvSpPr>
          <p:cNvPr id="7782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dirty="0">
                <a:solidFill>
                  <a:schemeClr val="bg1"/>
                </a:solidFill>
                <a:latin typeface="Times New Roman" charset="0"/>
              </a:rPr>
              <a:t>Intro to ITWS</a:t>
            </a:r>
          </a:p>
        </p:txBody>
      </p:sp>
      <p:sp>
        <p:nvSpPr>
          <p:cNvPr id="77828"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E1DDE542-0A98-9645-90C5-21B33F3F47D5}" type="slidenum">
              <a:rPr lang="en-GB" altLang="en-US">
                <a:solidFill>
                  <a:schemeClr val="bg1"/>
                </a:solidFill>
                <a:latin typeface="Times New Roman" charset="0"/>
              </a:rPr>
              <a:pPr/>
              <a:t>35</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
          <p:cNvSpPr>
            <a:spLocks noGrp="1" noChangeArrowheads="1"/>
          </p:cNvSpPr>
          <p:nvPr>
            <p:ph type="title"/>
          </p:nvPr>
        </p:nvSpPr>
        <p:spPr>
          <a:xfrm>
            <a:off x="503238" y="-792163"/>
            <a:ext cx="9072562" cy="1263651"/>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2400">
                <a:ea typeface="ＭＳ Ｐゴシック" charset="-128"/>
              </a:rPr>
              <a:t>Wide Area Networking In Class Exercise</a:t>
            </a:r>
          </a:p>
        </p:txBody>
      </p:sp>
      <p:sp>
        <p:nvSpPr>
          <p:cNvPr id="2" name="Rectangle 1"/>
          <p:cNvSpPr/>
          <p:nvPr/>
        </p:nvSpPr>
        <p:spPr>
          <a:xfrm>
            <a:off x="4125912" y="427037"/>
            <a:ext cx="2057400" cy="6858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sz="3200" dirty="0"/>
              <a:t>Podium</a:t>
            </a:r>
          </a:p>
        </p:txBody>
      </p:sp>
      <p:sp>
        <p:nvSpPr>
          <p:cNvPr id="32" name="Oval 31"/>
          <p:cNvSpPr/>
          <p:nvPr/>
        </p:nvSpPr>
        <p:spPr>
          <a:xfrm>
            <a:off x="2094866" y="769937"/>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London UK</a:t>
            </a:r>
          </a:p>
        </p:txBody>
      </p:sp>
      <p:sp>
        <p:nvSpPr>
          <p:cNvPr id="33" name="Oval 32"/>
          <p:cNvSpPr/>
          <p:nvPr/>
        </p:nvSpPr>
        <p:spPr>
          <a:xfrm>
            <a:off x="261939" y="1951354"/>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New York USA</a:t>
            </a:r>
          </a:p>
        </p:txBody>
      </p:sp>
      <p:sp>
        <p:nvSpPr>
          <p:cNvPr id="34" name="Oval 33"/>
          <p:cNvSpPr/>
          <p:nvPr/>
        </p:nvSpPr>
        <p:spPr>
          <a:xfrm>
            <a:off x="7783512" y="5784214"/>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Sydney Australia</a:t>
            </a:r>
          </a:p>
        </p:txBody>
      </p:sp>
      <p:sp>
        <p:nvSpPr>
          <p:cNvPr id="35" name="Oval 34"/>
          <p:cNvSpPr/>
          <p:nvPr/>
        </p:nvSpPr>
        <p:spPr>
          <a:xfrm>
            <a:off x="6133463" y="4922837"/>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Mumbai India</a:t>
            </a:r>
          </a:p>
        </p:txBody>
      </p:sp>
      <p:sp>
        <p:nvSpPr>
          <p:cNvPr id="36" name="Oval 35"/>
          <p:cNvSpPr/>
          <p:nvPr/>
        </p:nvSpPr>
        <p:spPr>
          <a:xfrm>
            <a:off x="7783512" y="3856037"/>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Hong Kong</a:t>
            </a:r>
          </a:p>
        </p:txBody>
      </p:sp>
      <p:sp>
        <p:nvSpPr>
          <p:cNvPr id="37" name="Oval 36"/>
          <p:cNvSpPr/>
          <p:nvPr/>
        </p:nvSpPr>
        <p:spPr>
          <a:xfrm>
            <a:off x="6133464" y="2873374"/>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Karachi Pakistan</a:t>
            </a:r>
          </a:p>
        </p:txBody>
      </p:sp>
      <p:sp>
        <p:nvSpPr>
          <p:cNvPr id="38" name="Oval 37"/>
          <p:cNvSpPr/>
          <p:nvPr/>
        </p:nvSpPr>
        <p:spPr>
          <a:xfrm>
            <a:off x="7783512" y="1951354"/>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Beijing China</a:t>
            </a:r>
          </a:p>
        </p:txBody>
      </p:sp>
      <p:sp>
        <p:nvSpPr>
          <p:cNvPr id="39" name="Oval 38"/>
          <p:cNvSpPr/>
          <p:nvPr/>
        </p:nvSpPr>
        <p:spPr>
          <a:xfrm>
            <a:off x="6183312" y="846137"/>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Astana Kazakh-</a:t>
            </a:r>
            <a:r>
              <a:rPr lang="en-US" dirty="0" err="1"/>
              <a:t>stan</a:t>
            </a:r>
            <a:endParaRPr lang="en-US" dirty="0"/>
          </a:p>
        </p:txBody>
      </p:sp>
      <p:sp>
        <p:nvSpPr>
          <p:cNvPr id="40" name="Oval 39"/>
          <p:cNvSpPr/>
          <p:nvPr/>
        </p:nvSpPr>
        <p:spPr>
          <a:xfrm>
            <a:off x="2094866" y="2827654"/>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Frankfurt Germany</a:t>
            </a:r>
          </a:p>
        </p:txBody>
      </p:sp>
      <p:sp>
        <p:nvSpPr>
          <p:cNvPr id="41" name="Oval 40"/>
          <p:cNvSpPr/>
          <p:nvPr/>
        </p:nvSpPr>
        <p:spPr>
          <a:xfrm>
            <a:off x="311786" y="3856037"/>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San Francisco USA</a:t>
            </a:r>
          </a:p>
        </p:txBody>
      </p:sp>
      <p:sp>
        <p:nvSpPr>
          <p:cNvPr id="42" name="Oval 41"/>
          <p:cNvSpPr/>
          <p:nvPr/>
        </p:nvSpPr>
        <p:spPr>
          <a:xfrm>
            <a:off x="2049145" y="4907914"/>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Lagos Nigeria</a:t>
            </a:r>
          </a:p>
        </p:txBody>
      </p:sp>
      <p:sp>
        <p:nvSpPr>
          <p:cNvPr id="43" name="Oval 42"/>
          <p:cNvSpPr/>
          <p:nvPr/>
        </p:nvSpPr>
        <p:spPr>
          <a:xfrm>
            <a:off x="266067" y="5784214"/>
            <a:ext cx="1828799" cy="17526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a:lnSpc>
                <a:spcPct val="96000"/>
              </a:lnSpc>
              <a:buClr>
                <a:srgbClr val="000000"/>
              </a:buClr>
              <a:buSzPct val="45000"/>
              <a:buFont typeface="Wingdings" pitchFamily="2" charset="2"/>
              <a:buNone/>
              <a:defRPr/>
            </a:pPr>
            <a:r>
              <a:rPr lang="en-US" dirty="0"/>
              <a:t>Sao Paulo Brazil</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p:cNvSpPr>
            <a:spLocks noGrp="1" noChangeArrowheads="1"/>
          </p:cNvSpPr>
          <p:nvPr>
            <p:ph type="title"/>
          </p:nvPr>
        </p:nvSpPr>
        <p:spPr>
          <a:xfrm>
            <a:off x="503238" y="-30163"/>
            <a:ext cx="9072562" cy="1263651"/>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Wide Area Networking</a:t>
            </a:r>
            <a:br>
              <a:rPr lang="en-GB" altLang="en-US" sz="3600">
                <a:ea typeface="ＭＳ Ｐゴシック" charset="-128"/>
              </a:rPr>
            </a:br>
            <a:r>
              <a:rPr lang="en-GB" altLang="en-US" sz="3600">
                <a:ea typeface="ＭＳ Ｐゴシック" charset="-128"/>
              </a:rPr>
              <a:t>In Class Exercise</a:t>
            </a:r>
          </a:p>
        </p:txBody>
      </p:sp>
      <p:sp>
        <p:nvSpPr>
          <p:cNvPr id="81922" name="Rectangle 2"/>
          <p:cNvSpPr>
            <a:spLocks noGrp="1" noChangeArrowheads="1"/>
          </p:cNvSpPr>
          <p:nvPr>
            <p:ph idx="1"/>
          </p:nvPr>
        </p:nvSpPr>
        <p:spPr>
          <a:xfrm>
            <a:off x="615950" y="1265238"/>
            <a:ext cx="9072563" cy="4989512"/>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2000" dirty="0">
                <a:ea typeface="ＭＳ Ｐゴシック" charset="-128"/>
              </a:rPr>
              <a:t>The Capital Budget for each Country which you can spend today for capacity for the next 10 years for International Communication Infrastructure is 1% of the GDP of that Country for one year.</a:t>
            </a:r>
          </a:p>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2000" dirty="0">
                <a:ea typeface="ＭＳ Ｐゴシック" charset="-128"/>
              </a:rPr>
              <a:t>Assume that the installed cost of the </a:t>
            </a:r>
            <a:r>
              <a:rPr lang="en-GB" altLang="en-US" sz="2000" dirty="0" err="1">
                <a:ea typeface="ＭＳ Ｐゴシック" charset="-128"/>
              </a:rPr>
              <a:t>Fiber</a:t>
            </a:r>
            <a:r>
              <a:rPr lang="en-GB" altLang="en-US" sz="2000" dirty="0">
                <a:ea typeface="ＭＳ Ｐゴシック" charset="-128"/>
              </a:rPr>
              <a:t> Optic Cable and Electronics to provide 40 Gb/s (Gigabits/second) of bandwidth between two cities is $ 1 Billion/1000 miles.  Round the distance between the cities to the nearest thousand miles except any distance less than 1000 miles is rounded up to 1000 miles. The installed cost of Ocean Cable and Terrestrial Cable per 1000 miles is the same, but the distances will be different.  </a:t>
            </a:r>
          </a:p>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2000" dirty="0">
                <a:ea typeface="ＭＳ Ｐゴシック" charset="-128"/>
              </a:rPr>
              <a:t>Assume that the amount of communications traffic from </a:t>
            </a:r>
            <a:r>
              <a:rPr lang="en-GB" altLang="en-US" sz="2000" u="sng" dirty="0">
                <a:ea typeface="ＭＳ Ｐゴシック" charset="-128"/>
              </a:rPr>
              <a:t>one Country </a:t>
            </a:r>
            <a:r>
              <a:rPr lang="en-GB" altLang="en-US" sz="2000" dirty="0">
                <a:ea typeface="ＭＳ Ｐゴシック" charset="-128"/>
              </a:rPr>
              <a:t>to </a:t>
            </a:r>
            <a:r>
              <a:rPr lang="en-GB" altLang="en-US" sz="2000" u="sng" dirty="0">
                <a:ea typeface="ＭＳ Ｐゴシック" charset="-128"/>
              </a:rPr>
              <a:t>one other Country </a:t>
            </a:r>
            <a:r>
              <a:rPr lang="en-GB" altLang="en-US" sz="2000" dirty="0">
                <a:ea typeface="ＭＳ Ｐゴシック" charset="-128"/>
              </a:rPr>
              <a:t>is 40 Gb/s for each $ 5 Trillion of the sum of GDP of the two Countries. </a:t>
            </a:r>
          </a:p>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2000" dirty="0">
                <a:ea typeface="ＭＳ Ｐゴシック" charset="-128"/>
              </a:rPr>
              <a:t>Submit answers in </a:t>
            </a:r>
            <a:r>
              <a:rPr lang="ja-JP" altLang="en-GB" sz="2000" dirty="0">
                <a:ea typeface="ＭＳ Ｐゴシック" charset="-128"/>
              </a:rPr>
              <a:t>“</a:t>
            </a:r>
            <a:r>
              <a:rPr lang="en-GB" altLang="ja-JP" sz="2000" dirty="0">
                <a:ea typeface="ＭＳ Ｐゴシック" charset="-128"/>
              </a:rPr>
              <a:t>Global Network In-Class Exercise</a:t>
            </a:r>
            <a:r>
              <a:rPr lang="ja-JP" altLang="en-GB" sz="2000" dirty="0">
                <a:ea typeface="ＭＳ Ｐゴシック" charset="-128"/>
              </a:rPr>
              <a:t>”</a:t>
            </a:r>
            <a:r>
              <a:rPr lang="en-GB" altLang="ja-JP" sz="2000" dirty="0">
                <a:ea typeface="ＭＳ Ｐゴシック" charset="-128"/>
              </a:rPr>
              <a:t> in LMS</a:t>
            </a:r>
            <a:endParaRPr lang="en-GB" altLang="en-US" sz="2000" dirty="0">
              <a:ea typeface="ＭＳ Ｐゴシック" charset="-128"/>
            </a:endParaRPr>
          </a:p>
        </p:txBody>
      </p:sp>
      <p:sp>
        <p:nvSpPr>
          <p:cNvPr id="8192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ITWS</a:t>
            </a:r>
          </a:p>
        </p:txBody>
      </p:sp>
      <p:sp>
        <p:nvSpPr>
          <p:cNvPr id="8192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BDB2AF26-3CDE-4D4A-AA5F-14AAA73CC2F7}" type="slidenum">
              <a:rPr lang="en-GB" altLang="en-US">
                <a:solidFill>
                  <a:schemeClr val="bg1"/>
                </a:solidFill>
                <a:latin typeface="Times New Roman" charset="0"/>
              </a:rPr>
              <a:pPr/>
              <a:t>37</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077913" y="12700"/>
            <a:ext cx="8232775" cy="1176338"/>
          </a:xfrm>
        </p:spPr>
        <p:txBody>
          <a:bodyPr/>
          <a:lstStyle/>
          <a:p>
            <a:r>
              <a:rPr lang="en-US" altLang="en-US" sz="4400">
                <a:ea typeface="ＭＳ Ｐゴシック" charset="-128"/>
              </a:rPr>
              <a:t>First Business Case</a:t>
            </a:r>
          </a:p>
        </p:txBody>
      </p:sp>
      <p:sp>
        <p:nvSpPr>
          <p:cNvPr id="21506" name="Rectangle 3"/>
          <p:cNvSpPr>
            <a:spLocks noGrp="1" noChangeArrowheads="1"/>
          </p:cNvSpPr>
          <p:nvPr>
            <p:ph idx="1"/>
          </p:nvPr>
        </p:nvSpPr>
        <p:spPr>
          <a:xfrm>
            <a:off x="468313" y="1493838"/>
            <a:ext cx="9099550" cy="5543550"/>
          </a:xfrm>
        </p:spPr>
        <p:txBody>
          <a:bodyPr/>
          <a:lstStyle/>
          <a:p>
            <a:pPr marL="671513" indent="-671513">
              <a:lnSpc>
                <a:spcPct val="80000"/>
              </a:lnSpc>
              <a:spcBef>
                <a:spcPct val="40000"/>
              </a:spcBef>
            </a:pPr>
            <a:r>
              <a:rPr lang="en-US" altLang="en-US" sz="2800" dirty="0">
                <a:ea typeface="ＭＳ Ｐゴシック" charset="-128"/>
              </a:rPr>
              <a:t>Prepare to answer all of the Case questions in class on </a:t>
            </a:r>
            <a:r>
              <a:rPr lang="en-US" altLang="en-US" sz="2800" dirty="0" smtClean="0">
                <a:ea typeface="ＭＳ Ｐゴシック" charset="-128"/>
              </a:rPr>
              <a:t>February 19.</a:t>
            </a:r>
            <a:endParaRPr lang="en-US" altLang="en-US" sz="2800" dirty="0">
              <a:ea typeface="ＭＳ Ｐゴシック" charset="-128"/>
            </a:endParaRPr>
          </a:p>
          <a:p>
            <a:pPr marL="671513" indent="-671513">
              <a:lnSpc>
                <a:spcPct val="80000"/>
              </a:lnSpc>
              <a:spcBef>
                <a:spcPct val="40000"/>
              </a:spcBef>
            </a:pPr>
            <a:r>
              <a:rPr lang="en-US" altLang="en-US" sz="2800" dirty="0">
                <a:ea typeface="ＭＳ Ｐゴシック" charset="-128"/>
              </a:rPr>
              <a:t>Submit the answer to the </a:t>
            </a:r>
            <a:r>
              <a:rPr lang="en-US" altLang="en-US" sz="2800" dirty="0" smtClean="0">
                <a:ea typeface="ＭＳ Ｐゴシック" charset="-128"/>
              </a:rPr>
              <a:t>written </a:t>
            </a:r>
            <a:r>
              <a:rPr lang="en-US" altLang="en-US" sz="2800" dirty="0">
                <a:ea typeface="ＭＳ Ｐゴシック" charset="-128"/>
              </a:rPr>
              <a:t>case question prior to the beginning of </a:t>
            </a:r>
            <a:r>
              <a:rPr lang="en-US" altLang="en-US" sz="2800">
                <a:ea typeface="ＭＳ Ｐゴシック" charset="-128"/>
              </a:rPr>
              <a:t>class </a:t>
            </a:r>
            <a:r>
              <a:rPr lang="en-US" altLang="en-US" sz="2800" smtClean="0">
                <a:ea typeface="ＭＳ Ｐゴシック" charset="-128"/>
              </a:rPr>
              <a:t>before </a:t>
            </a:r>
            <a:r>
              <a:rPr lang="en-US" altLang="en-US" sz="2800" dirty="0" smtClean="0">
                <a:ea typeface="ＭＳ Ｐゴシック" charset="-128"/>
              </a:rPr>
              <a:t>12 pm </a:t>
            </a:r>
            <a:r>
              <a:rPr lang="en-US" altLang="en-US" sz="2800" dirty="0">
                <a:ea typeface="ＭＳ Ｐゴシック" charset="-128"/>
              </a:rPr>
              <a:t>on Monday </a:t>
            </a:r>
            <a:r>
              <a:rPr lang="en-US" altLang="en-US" sz="2800" smtClean="0">
                <a:ea typeface="ＭＳ Ｐゴシック" charset="-128"/>
              </a:rPr>
              <a:t>February 19</a:t>
            </a:r>
            <a:endParaRPr lang="en-US" altLang="en-US" sz="2800" dirty="0" smtClean="0">
              <a:ea typeface="ＭＳ Ｐゴシック" charset="-128"/>
            </a:endParaRPr>
          </a:p>
          <a:p>
            <a:pPr marL="671513" indent="-671513">
              <a:lnSpc>
                <a:spcPct val="80000"/>
              </a:lnSpc>
              <a:spcBef>
                <a:spcPct val="40000"/>
              </a:spcBef>
            </a:pPr>
            <a:r>
              <a:rPr lang="en-US" altLang="en-US" sz="2800" dirty="0" smtClean="0">
                <a:ea typeface="ＭＳ Ｐゴシック" charset="-128"/>
              </a:rPr>
              <a:t>Since </a:t>
            </a:r>
            <a:r>
              <a:rPr lang="en-US" altLang="en-US" sz="2800" dirty="0">
                <a:ea typeface="ＭＳ Ｐゴシック" charset="-128"/>
              </a:rPr>
              <a:t>we are discussing the answers to the Case </a:t>
            </a:r>
            <a:r>
              <a:rPr lang="en-US" altLang="en-US" sz="2800" dirty="0" smtClean="0">
                <a:ea typeface="ＭＳ Ｐゴシック" charset="-128"/>
              </a:rPr>
              <a:t>in class, </a:t>
            </a:r>
            <a:r>
              <a:rPr lang="en-US" altLang="en-US" sz="2800" dirty="0">
                <a:ea typeface="ＭＳ Ｐゴシック" charset="-128"/>
              </a:rPr>
              <a:t>any submission after </a:t>
            </a:r>
            <a:r>
              <a:rPr lang="en-US" altLang="en-US" sz="2800" dirty="0" smtClean="0">
                <a:ea typeface="ＭＳ Ｐゴシック" charset="-128"/>
              </a:rPr>
              <a:t>class start will </a:t>
            </a:r>
            <a:r>
              <a:rPr lang="en-US" altLang="en-US" sz="2800" dirty="0">
                <a:ea typeface="ＭＳ Ｐゴシック" charset="-128"/>
              </a:rPr>
              <a:t>get a maximum of 70% of the potential grade.</a:t>
            </a:r>
          </a:p>
          <a:p>
            <a:pPr marL="671513" indent="-671513">
              <a:lnSpc>
                <a:spcPct val="80000"/>
              </a:lnSpc>
              <a:spcBef>
                <a:spcPct val="40000"/>
              </a:spcBef>
            </a:pPr>
            <a:r>
              <a:rPr lang="en-US" altLang="en-US" sz="2800" dirty="0">
                <a:ea typeface="ＭＳ Ｐゴシック" charset="-128"/>
              </a:rPr>
              <a:t>Discuss with classmates, but write and submit your written answer individually.</a:t>
            </a:r>
          </a:p>
        </p:txBody>
      </p:sp>
      <p:sp>
        <p:nvSpPr>
          <p:cNvPr id="2150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44FEEC30-A74F-CD42-956D-D8A202190128}" type="slidenum">
              <a:rPr lang="en-US" altLang="en-US">
                <a:solidFill>
                  <a:schemeClr val="bg1"/>
                </a:solidFill>
              </a:rPr>
              <a:pPr/>
              <a:t>4</a:t>
            </a:fld>
            <a:endParaRPr lang="en-US" altLang="en-US">
              <a:solidFill>
                <a:schemeClr val="bg1"/>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Title 1"/>
          <p:cNvSpPr>
            <a:spLocks noGrp="1"/>
          </p:cNvSpPr>
          <p:nvPr>
            <p:ph type="title"/>
          </p:nvPr>
        </p:nvSpPr>
        <p:spPr>
          <a:xfrm>
            <a:off x="604838" y="119063"/>
            <a:ext cx="8866187" cy="841375"/>
          </a:xfrm>
        </p:spPr>
        <p:txBody>
          <a:bodyPr/>
          <a:lstStyle/>
          <a:p>
            <a:r>
              <a:rPr lang="en-US" altLang="en-US" sz="4400">
                <a:ea typeface="ＭＳ Ｐゴシック" charset="-128"/>
              </a:rPr>
              <a:t>Current events in technology</a:t>
            </a:r>
          </a:p>
        </p:txBody>
      </p:sp>
      <p:sp>
        <p:nvSpPr>
          <p:cNvPr id="23554" name="Content Placeholder 1"/>
          <p:cNvSpPr>
            <a:spLocks noGrp="1"/>
          </p:cNvSpPr>
          <p:nvPr>
            <p:ph idx="1"/>
          </p:nvPr>
        </p:nvSpPr>
        <p:spPr/>
        <p:txBody>
          <a:bodyPr/>
          <a:lstStyle/>
          <a:p>
            <a:endParaRPr lang="en-US" altLang="en-US">
              <a:ea typeface="ＭＳ Ｐゴシック" charset="-128"/>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Introduction to ITWS is:</a:t>
            </a:r>
            <a:br>
              <a:rPr lang="en-GB" altLang="en-US" sz="3600">
                <a:ea typeface="ＭＳ Ｐゴシック" charset="-128"/>
              </a:rPr>
            </a:br>
            <a:endParaRPr lang="en-GB" altLang="en-US" sz="3600">
              <a:ea typeface="ＭＳ Ｐゴシック" charset="-128"/>
            </a:endParaRPr>
          </a:p>
        </p:txBody>
      </p:sp>
      <p:sp>
        <p:nvSpPr>
          <p:cNvPr id="24578" name="Rectangle 2"/>
          <p:cNvSpPr>
            <a:spLocks noGrp="1" noChangeArrowheads="1"/>
          </p:cNvSpPr>
          <p:nvPr>
            <p:ph idx="1"/>
          </p:nvPr>
        </p:nvSpPr>
        <p:spPr>
          <a:xfrm>
            <a:off x="620713" y="1076325"/>
            <a:ext cx="8915400" cy="4989513"/>
          </a:xfrm>
        </p:spPr>
        <p:txBody>
          <a:bodyPr/>
          <a:lstStyle/>
          <a:p>
            <a:r>
              <a:rPr lang="en-US" altLang="en-US" sz="2800">
                <a:ea typeface="ＭＳ Ｐゴシック" charset="-128"/>
              </a:rPr>
              <a:t>Introduction to Technology (applied Computer Science and applied Web Science)</a:t>
            </a:r>
          </a:p>
          <a:p>
            <a:pPr lvl="1"/>
            <a:r>
              <a:rPr lang="en-US" altLang="en-US">
                <a:ea typeface="ＭＳ Ｐゴシック" charset="-128"/>
              </a:rPr>
              <a:t>Protocols </a:t>
            </a:r>
          </a:p>
          <a:p>
            <a:pPr lvl="1"/>
            <a:r>
              <a:rPr lang="en-US" altLang="en-US">
                <a:ea typeface="ＭＳ Ｐゴシック" charset="-128"/>
              </a:rPr>
              <a:t>Programming</a:t>
            </a:r>
          </a:p>
          <a:p>
            <a:pPr lvl="1"/>
            <a:r>
              <a:rPr lang="en-US" altLang="en-US">
                <a:ea typeface="ＭＳ Ｐゴシック" charset="-128"/>
              </a:rPr>
              <a:t>Web design</a:t>
            </a:r>
          </a:p>
          <a:p>
            <a:pPr lvl="1"/>
            <a:r>
              <a:rPr lang="en-US" altLang="en-US">
                <a:ea typeface="ＭＳ Ｐゴシック" charset="-128"/>
              </a:rPr>
              <a:t>Database</a:t>
            </a:r>
          </a:p>
          <a:p>
            <a:r>
              <a:rPr lang="en-US" altLang="en-US" sz="2800">
                <a:ea typeface="ＭＳ Ｐゴシック" charset="-128"/>
              </a:rPr>
              <a:t>Introduction to Applications </a:t>
            </a:r>
            <a:endParaRPr lang="en-US" altLang="en-US">
              <a:ea typeface="ＭＳ Ｐゴシック" charset="-128"/>
            </a:endParaRPr>
          </a:p>
          <a:p>
            <a:pPr lvl="1"/>
            <a:r>
              <a:rPr lang="en-US" altLang="en-US">
                <a:ea typeface="ＭＳ Ｐゴシック" charset="-128"/>
              </a:rPr>
              <a:t>Communication and Networking</a:t>
            </a:r>
          </a:p>
          <a:p>
            <a:pPr lvl="1"/>
            <a:r>
              <a:rPr lang="en-US" altLang="en-US">
                <a:ea typeface="ＭＳ Ｐゴシック" charset="-128"/>
              </a:rPr>
              <a:t>Social Networks</a:t>
            </a:r>
          </a:p>
          <a:p>
            <a:pPr lvl="1"/>
            <a:r>
              <a:rPr lang="en-US" altLang="en-US">
                <a:ea typeface="ＭＳ Ｐゴシック" charset="-128"/>
              </a:rPr>
              <a:t>Enterprise Apps (ERP, SCM, CRM)</a:t>
            </a:r>
          </a:p>
          <a:p>
            <a:pPr lvl="1"/>
            <a:r>
              <a:rPr lang="en-US" altLang="en-US">
                <a:ea typeface="ＭＳ Ｐゴシック" charset="-128"/>
              </a:rPr>
              <a:t>Web and Mobile Consumer Apps</a:t>
            </a:r>
          </a:p>
          <a:p>
            <a:pPr lvl="1"/>
            <a:r>
              <a:rPr lang="en-US" altLang="en-US">
                <a:ea typeface="ＭＳ Ｐゴシック" charset="-128"/>
              </a:rPr>
              <a:t>Healthcare and other Services</a:t>
            </a:r>
          </a:p>
          <a:p>
            <a:pPr lvl="1"/>
            <a:endParaRPr lang="en-US" altLang="en-US">
              <a:ea typeface="ＭＳ Ｐゴシック" charset="-128"/>
            </a:endParaRPr>
          </a:p>
          <a:p>
            <a:endParaRPr lang="en-US" altLang="en-US" sz="2800">
              <a:ea typeface="ＭＳ Ｐゴシック" charset="-128"/>
            </a:endParaRPr>
          </a:p>
        </p:txBody>
      </p:sp>
      <p:sp>
        <p:nvSpPr>
          <p:cNvPr id="2457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Course Introduction</a:t>
            </a:r>
          </a:p>
        </p:txBody>
      </p:sp>
      <p:sp>
        <p:nvSpPr>
          <p:cNvPr id="2458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3E67C0CF-F855-944A-A360-9DCCF270CFA3}" type="slidenum">
              <a:rPr lang="en-GB" altLang="en-US">
                <a:solidFill>
                  <a:schemeClr val="bg1"/>
                </a:solidFill>
                <a:latin typeface="Times New Roman" charset="0"/>
              </a:rPr>
              <a:pPr/>
              <a:t>6</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503238" y="2301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ITWS Concentrations</a:t>
            </a:r>
            <a:br>
              <a:rPr lang="en-GB" altLang="en-US" sz="3600">
                <a:ea typeface="ＭＳ Ｐゴシック" charset="-128"/>
              </a:rPr>
            </a:br>
            <a:endParaRPr lang="en-GB" altLang="en-US" sz="3600">
              <a:ea typeface="ＭＳ Ｐゴシック" charset="-128"/>
            </a:endParaRPr>
          </a:p>
        </p:txBody>
      </p:sp>
      <p:sp>
        <p:nvSpPr>
          <p:cNvPr id="26626"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Social Networking</a:t>
            </a:r>
          </a:p>
        </p:txBody>
      </p:sp>
      <p:sp>
        <p:nvSpPr>
          <p:cNvPr id="2662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52EA2943-5F7F-A04F-BCB0-E9E163452DCA}" type="slidenum">
              <a:rPr lang="en-GB" altLang="en-US">
                <a:solidFill>
                  <a:schemeClr val="bg1"/>
                </a:solidFill>
                <a:latin typeface="Times New Roman" charset="0"/>
              </a:rPr>
              <a:pPr/>
              <a:t>7</a:t>
            </a:fld>
            <a:endParaRPr lang="en-GB" altLang="en-US">
              <a:solidFill>
                <a:schemeClr val="bg1"/>
              </a:solidFill>
              <a:latin typeface="Times New Roman" charset="0"/>
            </a:endParaRPr>
          </a:p>
        </p:txBody>
      </p:sp>
      <p:graphicFrame>
        <p:nvGraphicFramePr>
          <p:cNvPr id="7" name="Content Placeholder 6"/>
          <p:cNvGraphicFramePr>
            <a:graphicFrameLocks noGrp="1"/>
          </p:cNvGraphicFramePr>
          <p:nvPr>
            <p:ph idx="1"/>
          </p:nvPr>
        </p:nvGraphicFramePr>
        <p:xfrm>
          <a:off x="315913" y="1341438"/>
          <a:ext cx="9601200" cy="4694240"/>
        </p:xfrm>
        <a:graphic>
          <a:graphicData uri="http://schemas.openxmlformats.org/drawingml/2006/table">
            <a:tbl>
              <a:tblPr firstRow="1" bandRow="1">
                <a:tableStyleId>{5C22544A-7EE6-4342-B048-85BDC9FD1C3A}</a:tableStyleId>
              </a:tblPr>
              <a:tblGrid>
                <a:gridCol w="4495800"/>
                <a:gridCol w="5105400"/>
              </a:tblGrid>
              <a:tr h="373412">
                <a:tc>
                  <a:txBody>
                    <a:bodyPr/>
                    <a:lstStyle/>
                    <a:p>
                      <a:r>
                        <a:rPr lang="en-US" sz="1900" dirty="0" smtClean="0"/>
                        <a:t>Concentrations</a:t>
                      </a:r>
                      <a:endParaRPr lang="en-US" sz="1900" dirty="0"/>
                    </a:p>
                  </a:txBody>
                  <a:tcPr marT="40008" marB="40008"/>
                </a:tc>
                <a:tc>
                  <a:txBody>
                    <a:bodyPr/>
                    <a:lstStyle/>
                    <a:p>
                      <a:r>
                        <a:rPr lang="en-US" sz="1900" dirty="0" smtClean="0"/>
                        <a:t>Concentrations</a:t>
                      </a:r>
                      <a:endParaRPr lang="en-US" sz="1900" dirty="0"/>
                    </a:p>
                  </a:txBody>
                  <a:tcPr marT="40008" marB="40008"/>
                </a:tc>
              </a:tr>
              <a:tr h="373412">
                <a:tc>
                  <a:txBody>
                    <a:bodyPr/>
                    <a:lstStyle/>
                    <a:p>
                      <a:r>
                        <a:rPr lang="en-US" sz="1900" dirty="0" smtClean="0"/>
                        <a:t>Arts</a:t>
                      </a:r>
                      <a:endParaRPr lang="en-US" sz="1900" dirty="0"/>
                    </a:p>
                  </a:txBody>
                  <a:tcPr marT="40008" marB="40008"/>
                </a:tc>
                <a:tc>
                  <a:txBody>
                    <a:bodyPr/>
                    <a:lstStyle/>
                    <a:p>
                      <a:r>
                        <a:rPr lang="en-US" sz="1900" dirty="0" smtClean="0"/>
                        <a:t>Information Security</a:t>
                      </a:r>
                      <a:endParaRPr lang="en-US" sz="1900" dirty="0"/>
                    </a:p>
                  </a:txBody>
                  <a:tcPr marT="40008" marB="40008"/>
                </a:tc>
              </a:tr>
              <a:tr h="666766">
                <a:tc>
                  <a:txBody>
                    <a:bodyPr/>
                    <a:lstStyle/>
                    <a:p>
                      <a:r>
                        <a:rPr lang="en-US" sz="1900" dirty="0" smtClean="0"/>
                        <a:t>Civil Engineering</a:t>
                      </a:r>
                      <a:endParaRPr lang="en-US" sz="1900" dirty="0"/>
                    </a:p>
                  </a:txBody>
                  <a:tcPr marT="40008" marB="40008"/>
                </a:tc>
                <a:tc>
                  <a:txBody>
                    <a:bodyPr/>
                    <a:lstStyle/>
                    <a:p>
                      <a:r>
                        <a:rPr lang="en-US" sz="1900" dirty="0" smtClean="0"/>
                        <a:t>Machine</a:t>
                      </a:r>
                      <a:r>
                        <a:rPr lang="en-US" sz="1900" baseline="0" dirty="0" smtClean="0"/>
                        <a:t> and Computational Learning</a:t>
                      </a:r>
                      <a:endParaRPr lang="en-US" sz="1900" dirty="0"/>
                    </a:p>
                  </a:txBody>
                  <a:tcPr marT="40008" marB="40008"/>
                </a:tc>
              </a:tr>
              <a:tr h="373412">
                <a:tc>
                  <a:txBody>
                    <a:bodyPr/>
                    <a:lstStyle/>
                    <a:p>
                      <a:r>
                        <a:rPr lang="en-US" sz="1900" dirty="0" smtClean="0"/>
                        <a:t>Communication</a:t>
                      </a:r>
                      <a:endParaRPr lang="en-US" sz="1900" dirty="0"/>
                    </a:p>
                  </a:txBody>
                  <a:tcPr marT="40008" marB="40008"/>
                </a:tc>
                <a:tc>
                  <a:txBody>
                    <a:bodyPr/>
                    <a:lstStyle/>
                    <a:p>
                      <a:r>
                        <a:rPr lang="en-US" sz="1900" dirty="0" smtClean="0"/>
                        <a:t>Management Information Systems</a:t>
                      </a:r>
                      <a:endParaRPr lang="en-US" sz="1900" dirty="0"/>
                    </a:p>
                  </a:txBody>
                  <a:tcPr marT="40008" marB="40008"/>
                </a:tc>
              </a:tr>
              <a:tr h="666766">
                <a:tc>
                  <a:txBody>
                    <a:bodyPr/>
                    <a:lstStyle/>
                    <a:p>
                      <a:r>
                        <a:rPr lang="en-US" sz="1900" dirty="0" smtClean="0"/>
                        <a:t>Communication and Networks</a:t>
                      </a:r>
                      <a:endParaRPr lang="en-US" sz="1900" dirty="0"/>
                    </a:p>
                  </a:txBody>
                  <a:tcPr marT="40008" marB="40008"/>
                </a:tc>
                <a:tc>
                  <a:txBody>
                    <a:bodyPr/>
                    <a:lstStyle/>
                    <a:p>
                      <a:r>
                        <a:rPr lang="en-US" sz="1900" dirty="0" smtClean="0"/>
                        <a:t>Mechanical/Aeronautical Engineering</a:t>
                      </a:r>
                      <a:endParaRPr lang="en-US" sz="1900" dirty="0"/>
                    </a:p>
                  </a:txBody>
                  <a:tcPr marT="40008" marB="40008"/>
                </a:tc>
              </a:tr>
              <a:tr h="373412">
                <a:tc>
                  <a:txBody>
                    <a:bodyPr/>
                    <a:lstStyle/>
                    <a:p>
                      <a:r>
                        <a:rPr lang="en-US" sz="1900" dirty="0" smtClean="0"/>
                        <a:t>Computer</a:t>
                      </a:r>
                      <a:r>
                        <a:rPr lang="en-US" sz="1900" baseline="0" dirty="0" smtClean="0"/>
                        <a:t> Hardware</a:t>
                      </a:r>
                      <a:endParaRPr lang="en-US" sz="1900" dirty="0"/>
                    </a:p>
                  </a:txBody>
                  <a:tcPr marT="40008" marB="40008"/>
                </a:tc>
                <a:tc>
                  <a:txBody>
                    <a:bodyPr/>
                    <a:lstStyle/>
                    <a:p>
                      <a:r>
                        <a:rPr lang="en-US" sz="1900" dirty="0" smtClean="0"/>
                        <a:t>Medicine</a:t>
                      </a:r>
                      <a:endParaRPr lang="en-US" sz="1900" dirty="0"/>
                    </a:p>
                  </a:txBody>
                  <a:tcPr marT="40008" marB="40008"/>
                </a:tc>
              </a:tr>
              <a:tr h="373412">
                <a:tc>
                  <a:txBody>
                    <a:bodyPr/>
                    <a:lstStyle/>
                    <a:p>
                      <a:r>
                        <a:rPr lang="en-US" sz="1900" dirty="0" smtClean="0"/>
                        <a:t>Economics</a:t>
                      </a:r>
                      <a:endParaRPr lang="en-US" sz="1900" dirty="0"/>
                    </a:p>
                  </a:txBody>
                  <a:tcPr marT="40008" marB="40008"/>
                </a:tc>
                <a:tc>
                  <a:txBody>
                    <a:bodyPr/>
                    <a:lstStyle/>
                    <a:p>
                      <a:r>
                        <a:rPr lang="en-US" sz="1900" dirty="0" smtClean="0"/>
                        <a:t>Pre-Law</a:t>
                      </a:r>
                      <a:endParaRPr lang="en-US" sz="1900" dirty="0"/>
                    </a:p>
                  </a:txBody>
                  <a:tcPr marT="40008" marB="40008"/>
                </a:tc>
              </a:tr>
              <a:tr h="373412">
                <a:tc>
                  <a:txBody>
                    <a:bodyPr/>
                    <a:lstStyle/>
                    <a:p>
                      <a:r>
                        <a:rPr lang="en-US" sz="1900" dirty="0" smtClean="0"/>
                        <a:t>Electronic Commerce</a:t>
                      </a:r>
                      <a:endParaRPr lang="en-US" sz="1900" dirty="0"/>
                    </a:p>
                  </a:txBody>
                  <a:tcPr marT="40008" marB="40008"/>
                </a:tc>
                <a:tc>
                  <a:txBody>
                    <a:bodyPr/>
                    <a:lstStyle/>
                    <a:p>
                      <a:r>
                        <a:rPr lang="en-US" sz="1900" dirty="0" smtClean="0"/>
                        <a:t>Psychology</a:t>
                      </a:r>
                      <a:endParaRPr lang="en-US" sz="1900" dirty="0"/>
                    </a:p>
                  </a:txBody>
                  <a:tcPr marT="40008" marB="40008"/>
                </a:tc>
              </a:tr>
              <a:tr h="373412">
                <a:tc>
                  <a:txBody>
                    <a:bodyPr/>
                    <a:lstStyle/>
                    <a:p>
                      <a:r>
                        <a:rPr lang="en-US" sz="1900" dirty="0" smtClean="0"/>
                        <a:t>Entrepreneurship</a:t>
                      </a:r>
                      <a:endParaRPr lang="en-US" sz="1900" dirty="0"/>
                    </a:p>
                  </a:txBody>
                  <a:tcPr marT="40008" marB="40008"/>
                </a:tc>
                <a:tc>
                  <a:txBody>
                    <a:bodyPr/>
                    <a:lstStyle/>
                    <a:p>
                      <a:r>
                        <a:rPr lang="en-US" sz="1900" dirty="0" smtClean="0"/>
                        <a:t>Science</a:t>
                      </a:r>
                      <a:r>
                        <a:rPr lang="en-US" sz="1900" baseline="0" dirty="0" smtClean="0"/>
                        <a:t> and Technology Studies</a:t>
                      </a:r>
                      <a:endParaRPr lang="en-US" sz="1900" dirty="0"/>
                    </a:p>
                  </a:txBody>
                  <a:tcPr marT="40008" marB="40008"/>
                </a:tc>
              </a:tr>
              <a:tr h="373412">
                <a:tc>
                  <a:txBody>
                    <a:bodyPr/>
                    <a:lstStyle/>
                    <a:p>
                      <a:r>
                        <a:rPr lang="en-US" sz="1900" dirty="0" smtClean="0"/>
                        <a:t>Finance</a:t>
                      </a:r>
                      <a:endParaRPr lang="en-US" sz="1900" dirty="0"/>
                    </a:p>
                  </a:txBody>
                  <a:tcPr marT="40008" marB="40008"/>
                </a:tc>
                <a:tc>
                  <a:txBody>
                    <a:bodyPr/>
                    <a:lstStyle/>
                    <a:p>
                      <a:r>
                        <a:rPr lang="en-US" sz="1900" dirty="0" smtClean="0"/>
                        <a:t>Science Informatics</a:t>
                      </a:r>
                      <a:endParaRPr lang="en-US" sz="1900" dirty="0"/>
                    </a:p>
                  </a:txBody>
                  <a:tcPr marT="40008" marB="40008"/>
                </a:tc>
              </a:tr>
              <a:tr h="373412">
                <a:tc>
                  <a:txBody>
                    <a:bodyPr/>
                    <a:lstStyle/>
                    <a:p>
                      <a:r>
                        <a:rPr lang="en-US" sz="1900" dirty="0" smtClean="0"/>
                        <a:t>Industrial Engineering</a:t>
                      </a:r>
                      <a:endParaRPr lang="en-US" sz="1900" dirty="0"/>
                    </a:p>
                  </a:txBody>
                  <a:tcPr marT="40008" marB="40008"/>
                </a:tc>
                <a:tc>
                  <a:txBody>
                    <a:bodyPr/>
                    <a:lstStyle/>
                    <a:p>
                      <a:r>
                        <a:rPr lang="en-US" sz="1900" dirty="0" smtClean="0"/>
                        <a:t>Web Technologies</a:t>
                      </a:r>
                      <a:endParaRPr lang="en-US" sz="1900" dirty="0"/>
                    </a:p>
                  </a:txBody>
                  <a:tcPr marT="40008" marB="40008"/>
                </a:tc>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503238" y="3825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200">
                <a:ea typeface="ＭＳ Ｐゴシック" charset="-128"/>
              </a:rPr>
              <a:t>Concentrations associated with Networks, Networking and the Internet</a:t>
            </a:r>
            <a:br>
              <a:rPr lang="en-GB" altLang="en-US" sz="3200">
                <a:ea typeface="ＭＳ Ｐゴシック" charset="-128"/>
              </a:rPr>
            </a:br>
            <a:endParaRPr lang="en-GB" altLang="en-US" sz="3200">
              <a:ea typeface="ＭＳ Ｐゴシック" charset="-128"/>
            </a:endParaRPr>
          </a:p>
        </p:txBody>
      </p:sp>
      <p:sp>
        <p:nvSpPr>
          <p:cNvPr id="28674"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Social Networking</a:t>
            </a:r>
          </a:p>
        </p:txBody>
      </p:sp>
      <p:sp>
        <p:nvSpPr>
          <p:cNvPr id="2867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7FA8EA4C-F7D6-BB45-8750-EAA5A453C212}" type="slidenum">
              <a:rPr lang="en-GB" altLang="en-US">
                <a:solidFill>
                  <a:schemeClr val="bg1"/>
                </a:solidFill>
                <a:latin typeface="Times New Roman" charset="0"/>
              </a:rPr>
              <a:pPr/>
              <a:t>8</a:t>
            </a:fld>
            <a:endParaRPr lang="en-GB" altLang="en-US">
              <a:solidFill>
                <a:schemeClr val="bg1"/>
              </a:solidFill>
              <a:latin typeface="Times New Roman" charset="0"/>
            </a:endParaRPr>
          </a:p>
        </p:txBody>
      </p:sp>
      <p:graphicFrame>
        <p:nvGraphicFramePr>
          <p:cNvPr id="7" name="Content Placeholder 6"/>
          <p:cNvGraphicFramePr>
            <a:graphicFrameLocks noGrp="1"/>
          </p:cNvGraphicFramePr>
          <p:nvPr>
            <p:ph idx="1"/>
          </p:nvPr>
        </p:nvGraphicFramePr>
        <p:xfrm>
          <a:off x="315913" y="1341438"/>
          <a:ext cx="9601200" cy="4694240"/>
        </p:xfrm>
        <a:graphic>
          <a:graphicData uri="http://schemas.openxmlformats.org/drawingml/2006/table">
            <a:tbl>
              <a:tblPr firstRow="1" bandRow="1">
                <a:tableStyleId>{5C22544A-7EE6-4342-B048-85BDC9FD1C3A}</a:tableStyleId>
              </a:tblPr>
              <a:tblGrid>
                <a:gridCol w="4495800"/>
                <a:gridCol w="5105400"/>
              </a:tblGrid>
              <a:tr h="373412">
                <a:tc>
                  <a:txBody>
                    <a:bodyPr/>
                    <a:lstStyle/>
                    <a:p>
                      <a:r>
                        <a:rPr lang="en-US" sz="1900" dirty="0" smtClean="0"/>
                        <a:t>Concentrations</a:t>
                      </a:r>
                      <a:endParaRPr lang="en-US" sz="1900" dirty="0"/>
                    </a:p>
                  </a:txBody>
                  <a:tcPr marT="40008" marB="40008"/>
                </a:tc>
                <a:tc>
                  <a:txBody>
                    <a:bodyPr/>
                    <a:lstStyle/>
                    <a:p>
                      <a:r>
                        <a:rPr lang="en-US" sz="1900" dirty="0" smtClean="0"/>
                        <a:t>Concentrations</a:t>
                      </a:r>
                      <a:endParaRPr lang="en-US" sz="1900" dirty="0"/>
                    </a:p>
                  </a:txBody>
                  <a:tcPr marT="40008" marB="40008"/>
                </a:tc>
              </a:tr>
              <a:tr h="373412">
                <a:tc>
                  <a:txBody>
                    <a:bodyPr/>
                    <a:lstStyle/>
                    <a:p>
                      <a:r>
                        <a:rPr lang="en-US" sz="1900" b="1" dirty="0" smtClean="0">
                          <a:solidFill>
                            <a:schemeClr val="tx2">
                              <a:lumMod val="50000"/>
                              <a:lumOff val="50000"/>
                            </a:schemeClr>
                          </a:solidFill>
                        </a:rPr>
                        <a:t>Arts</a:t>
                      </a:r>
                      <a:endParaRPr lang="en-US" sz="1900" b="1" dirty="0">
                        <a:solidFill>
                          <a:schemeClr val="tx2">
                            <a:lumMod val="50000"/>
                            <a:lumOff val="50000"/>
                          </a:schemeClr>
                        </a:solidFill>
                      </a:endParaRPr>
                    </a:p>
                  </a:txBody>
                  <a:tcPr marT="40008" marB="40008"/>
                </a:tc>
                <a:tc>
                  <a:txBody>
                    <a:bodyPr/>
                    <a:lstStyle/>
                    <a:p>
                      <a:r>
                        <a:rPr lang="en-US" sz="1900" b="1" dirty="0" smtClean="0">
                          <a:solidFill>
                            <a:schemeClr val="tx2">
                              <a:lumMod val="50000"/>
                              <a:lumOff val="50000"/>
                            </a:schemeClr>
                          </a:solidFill>
                        </a:rPr>
                        <a:t>Information Security</a:t>
                      </a:r>
                      <a:endParaRPr lang="en-US" sz="1900" b="1" dirty="0">
                        <a:solidFill>
                          <a:schemeClr val="tx2">
                            <a:lumMod val="50000"/>
                            <a:lumOff val="50000"/>
                          </a:schemeClr>
                        </a:solidFill>
                      </a:endParaRPr>
                    </a:p>
                  </a:txBody>
                  <a:tcPr marT="40008" marB="40008"/>
                </a:tc>
              </a:tr>
              <a:tr h="666766">
                <a:tc>
                  <a:txBody>
                    <a:bodyPr/>
                    <a:lstStyle/>
                    <a:p>
                      <a:r>
                        <a:rPr lang="en-US" sz="1900" dirty="0" smtClean="0"/>
                        <a:t>Civil Engineering</a:t>
                      </a:r>
                      <a:endParaRPr lang="en-US" sz="1900" dirty="0"/>
                    </a:p>
                  </a:txBody>
                  <a:tcPr marT="40008" marB="40008"/>
                </a:tc>
                <a:tc>
                  <a:txBody>
                    <a:bodyPr/>
                    <a:lstStyle/>
                    <a:p>
                      <a:r>
                        <a:rPr lang="en-US" sz="1900" dirty="0" smtClean="0"/>
                        <a:t>Machine</a:t>
                      </a:r>
                      <a:r>
                        <a:rPr lang="en-US" sz="1900" baseline="0" dirty="0" smtClean="0"/>
                        <a:t> and Computational Learning</a:t>
                      </a:r>
                      <a:endParaRPr lang="en-US" sz="1900" dirty="0"/>
                    </a:p>
                  </a:txBody>
                  <a:tcPr marT="40008" marB="40008"/>
                </a:tc>
              </a:tr>
              <a:tr h="373412">
                <a:tc>
                  <a:txBody>
                    <a:bodyPr/>
                    <a:lstStyle/>
                    <a:p>
                      <a:r>
                        <a:rPr lang="en-US" sz="1900" b="1" dirty="0" smtClean="0">
                          <a:solidFill>
                            <a:schemeClr val="tx2">
                              <a:lumMod val="50000"/>
                              <a:lumOff val="50000"/>
                            </a:schemeClr>
                          </a:solidFill>
                        </a:rPr>
                        <a:t>Communication</a:t>
                      </a:r>
                      <a:endParaRPr lang="en-US" sz="1900" b="1" dirty="0">
                        <a:solidFill>
                          <a:schemeClr val="tx2">
                            <a:lumMod val="50000"/>
                            <a:lumOff val="50000"/>
                          </a:schemeClr>
                        </a:solidFill>
                      </a:endParaRPr>
                    </a:p>
                  </a:txBody>
                  <a:tcPr marT="40008" marB="40008"/>
                </a:tc>
                <a:tc>
                  <a:txBody>
                    <a:bodyPr/>
                    <a:lstStyle/>
                    <a:p>
                      <a:r>
                        <a:rPr lang="en-US" sz="1900" dirty="0" smtClean="0"/>
                        <a:t>Management Information Systems</a:t>
                      </a:r>
                      <a:endParaRPr lang="en-US" sz="1900" dirty="0"/>
                    </a:p>
                  </a:txBody>
                  <a:tcPr marT="40008" marB="40008"/>
                </a:tc>
              </a:tr>
              <a:tr h="666766">
                <a:tc>
                  <a:txBody>
                    <a:bodyPr/>
                    <a:lstStyle/>
                    <a:p>
                      <a:r>
                        <a:rPr lang="en-US" sz="1900" b="1" dirty="0" smtClean="0">
                          <a:solidFill>
                            <a:schemeClr val="tx2">
                              <a:lumMod val="50000"/>
                              <a:lumOff val="50000"/>
                            </a:schemeClr>
                          </a:solidFill>
                        </a:rPr>
                        <a:t>Communication and Networks</a:t>
                      </a:r>
                      <a:endParaRPr lang="en-US" sz="1900" b="1" dirty="0">
                        <a:solidFill>
                          <a:schemeClr val="tx2">
                            <a:lumMod val="50000"/>
                            <a:lumOff val="50000"/>
                          </a:schemeClr>
                        </a:solidFill>
                      </a:endParaRPr>
                    </a:p>
                  </a:txBody>
                  <a:tcPr marT="40008" marB="40008"/>
                </a:tc>
                <a:tc>
                  <a:txBody>
                    <a:bodyPr/>
                    <a:lstStyle/>
                    <a:p>
                      <a:r>
                        <a:rPr lang="en-US" sz="1900" dirty="0" smtClean="0"/>
                        <a:t>Mechanical/Aeronautical Engineering</a:t>
                      </a:r>
                      <a:endParaRPr lang="en-US" sz="1900" dirty="0"/>
                    </a:p>
                  </a:txBody>
                  <a:tcPr marT="40008" marB="40008"/>
                </a:tc>
              </a:tr>
              <a:tr h="373412">
                <a:tc>
                  <a:txBody>
                    <a:bodyPr/>
                    <a:lstStyle/>
                    <a:p>
                      <a:r>
                        <a:rPr lang="en-US" sz="1900" dirty="0" smtClean="0"/>
                        <a:t>Computer</a:t>
                      </a:r>
                      <a:r>
                        <a:rPr lang="en-US" sz="1900" baseline="0" dirty="0" smtClean="0"/>
                        <a:t> Hardware</a:t>
                      </a:r>
                      <a:endParaRPr lang="en-US" sz="1900" dirty="0"/>
                    </a:p>
                  </a:txBody>
                  <a:tcPr marT="40008" marB="40008"/>
                </a:tc>
                <a:tc>
                  <a:txBody>
                    <a:bodyPr/>
                    <a:lstStyle/>
                    <a:p>
                      <a:r>
                        <a:rPr lang="en-US" sz="1900" dirty="0" smtClean="0"/>
                        <a:t>Medicine</a:t>
                      </a:r>
                      <a:endParaRPr lang="en-US" sz="1900" dirty="0"/>
                    </a:p>
                  </a:txBody>
                  <a:tcPr marT="40008" marB="40008"/>
                </a:tc>
              </a:tr>
              <a:tr h="373412">
                <a:tc>
                  <a:txBody>
                    <a:bodyPr/>
                    <a:lstStyle/>
                    <a:p>
                      <a:r>
                        <a:rPr lang="en-US" sz="1900" dirty="0" smtClean="0"/>
                        <a:t>Economics</a:t>
                      </a:r>
                      <a:endParaRPr lang="en-US" sz="1900" dirty="0"/>
                    </a:p>
                  </a:txBody>
                  <a:tcPr marT="40008" marB="40008"/>
                </a:tc>
                <a:tc>
                  <a:txBody>
                    <a:bodyPr/>
                    <a:lstStyle/>
                    <a:p>
                      <a:r>
                        <a:rPr lang="en-US" sz="1900" dirty="0" smtClean="0"/>
                        <a:t>Pre-Law</a:t>
                      </a:r>
                      <a:endParaRPr lang="en-US" sz="1900" dirty="0"/>
                    </a:p>
                  </a:txBody>
                  <a:tcPr marT="40008" marB="40008"/>
                </a:tc>
              </a:tr>
              <a:tr h="373412">
                <a:tc>
                  <a:txBody>
                    <a:bodyPr/>
                    <a:lstStyle/>
                    <a:p>
                      <a:r>
                        <a:rPr lang="en-US" sz="1900" b="1" dirty="0" smtClean="0">
                          <a:solidFill>
                            <a:schemeClr val="tx2">
                              <a:lumMod val="50000"/>
                              <a:lumOff val="50000"/>
                            </a:schemeClr>
                          </a:solidFill>
                        </a:rPr>
                        <a:t>Electronic Commerce</a:t>
                      </a:r>
                      <a:endParaRPr lang="en-US" sz="1900" b="1" dirty="0">
                        <a:solidFill>
                          <a:schemeClr val="tx2">
                            <a:lumMod val="50000"/>
                            <a:lumOff val="50000"/>
                          </a:schemeClr>
                        </a:solidFill>
                      </a:endParaRPr>
                    </a:p>
                  </a:txBody>
                  <a:tcPr marT="40008" marB="40008"/>
                </a:tc>
                <a:tc>
                  <a:txBody>
                    <a:bodyPr/>
                    <a:lstStyle/>
                    <a:p>
                      <a:r>
                        <a:rPr lang="en-US" sz="1900" dirty="0" smtClean="0"/>
                        <a:t>Psychology</a:t>
                      </a:r>
                      <a:endParaRPr lang="en-US" sz="1900" dirty="0"/>
                    </a:p>
                  </a:txBody>
                  <a:tcPr marT="40008" marB="40008"/>
                </a:tc>
              </a:tr>
              <a:tr h="373412">
                <a:tc>
                  <a:txBody>
                    <a:bodyPr/>
                    <a:lstStyle/>
                    <a:p>
                      <a:r>
                        <a:rPr lang="en-US" sz="1900" b="1" dirty="0" smtClean="0">
                          <a:solidFill>
                            <a:schemeClr val="tx2">
                              <a:lumMod val="50000"/>
                              <a:lumOff val="50000"/>
                            </a:schemeClr>
                          </a:solidFill>
                        </a:rPr>
                        <a:t>Entrepreneurship</a:t>
                      </a:r>
                      <a:endParaRPr lang="en-US" sz="1900" b="1" dirty="0">
                        <a:solidFill>
                          <a:schemeClr val="tx2">
                            <a:lumMod val="50000"/>
                            <a:lumOff val="50000"/>
                          </a:schemeClr>
                        </a:solidFill>
                      </a:endParaRPr>
                    </a:p>
                  </a:txBody>
                  <a:tcPr marT="40008" marB="40008"/>
                </a:tc>
                <a:tc>
                  <a:txBody>
                    <a:bodyPr/>
                    <a:lstStyle/>
                    <a:p>
                      <a:r>
                        <a:rPr lang="en-US" sz="1900" dirty="0" smtClean="0"/>
                        <a:t>Science</a:t>
                      </a:r>
                      <a:r>
                        <a:rPr lang="en-US" sz="1900" baseline="0" dirty="0" smtClean="0"/>
                        <a:t> and Technology Studies</a:t>
                      </a:r>
                      <a:endParaRPr lang="en-US" sz="1900" dirty="0"/>
                    </a:p>
                  </a:txBody>
                  <a:tcPr marT="40008" marB="40008"/>
                </a:tc>
              </a:tr>
              <a:tr h="373412">
                <a:tc>
                  <a:txBody>
                    <a:bodyPr/>
                    <a:lstStyle/>
                    <a:p>
                      <a:r>
                        <a:rPr lang="en-US" sz="1900" dirty="0" smtClean="0"/>
                        <a:t>Finance</a:t>
                      </a:r>
                      <a:endParaRPr lang="en-US" sz="1900" dirty="0"/>
                    </a:p>
                  </a:txBody>
                  <a:tcPr marT="40008" marB="40008"/>
                </a:tc>
                <a:tc>
                  <a:txBody>
                    <a:bodyPr/>
                    <a:lstStyle/>
                    <a:p>
                      <a:r>
                        <a:rPr lang="en-US" sz="1900" dirty="0" smtClean="0"/>
                        <a:t>Science Informatics</a:t>
                      </a:r>
                      <a:endParaRPr lang="en-US" sz="1900" dirty="0"/>
                    </a:p>
                  </a:txBody>
                  <a:tcPr marT="40008" marB="40008"/>
                </a:tc>
              </a:tr>
              <a:tr h="373412">
                <a:tc>
                  <a:txBody>
                    <a:bodyPr/>
                    <a:lstStyle/>
                    <a:p>
                      <a:r>
                        <a:rPr lang="en-US" sz="1900" dirty="0" smtClean="0"/>
                        <a:t>Industrial Engineering</a:t>
                      </a:r>
                      <a:endParaRPr lang="en-US" sz="1900" dirty="0"/>
                    </a:p>
                  </a:txBody>
                  <a:tcPr marT="40008" marB="40008"/>
                </a:tc>
                <a:tc>
                  <a:txBody>
                    <a:bodyPr/>
                    <a:lstStyle/>
                    <a:p>
                      <a:r>
                        <a:rPr lang="en-US" sz="1900" b="1" dirty="0" smtClean="0">
                          <a:solidFill>
                            <a:schemeClr val="tx2">
                              <a:lumMod val="50000"/>
                              <a:lumOff val="50000"/>
                            </a:schemeClr>
                          </a:solidFill>
                        </a:rPr>
                        <a:t>Web Technologies</a:t>
                      </a:r>
                      <a:endParaRPr lang="en-US" sz="1900" b="1" dirty="0">
                        <a:solidFill>
                          <a:schemeClr val="tx2">
                            <a:lumMod val="50000"/>
                            <a:lumOff val="50000"/>
                          </a:schemeClr>
                        </a:solidFill>
                      </a:endParaRPr>
                    </a:p>
                  </a:txBody>
                  <a:tcPr marT="40008" marB="40008"/>
                </a:tc>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503238" y="153988"/>
            <a:ext cx="9072562" cy="1263650"/>
          </a:xfrm>
        </p:spPr>
        <p:txBody>
          <a:bodyPr/>
          <a:lstStyle/>
          <a:p>
            <a:pPr eaLnBrk="1" hangingPunct="1">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3600">
                <a:ea typeface="ＭＳ Ｐゴシック" charset="-128"/>
              </a:rPr>
              <a:t>Networking and Communications Applications</a:t>
            </a:r>
          </a:p>
        </p:txBody>
      </p:sp>
      <p:sp>
        <p:nvSpPr>
          <p:cNvPr id="30722" name="Rectangle 2"/>
          <p:cNvSpPr>
            <a:spLocks noGrp="1" noChangeArrowheads="1"/>
          </p:cNvSpPr>
          <p:nvPr>
            <p:ph idx="1"/>
          </p:nvPr>
        </p:nvSpPr>
        <p:spPr>
          <a:xfrm>
            <a:off x="620713" y="1457325"/>
            <a:ext cx="8915400" cy="4989513"/>
          </a:xfrm>
        </p:spPr>
        <p:txBody>
          <a:bodyPr/>
          <a:lstStyle/>
          <a:p>
            <a:r>
              <a:rPr lang="en-US" altLang="en-US" sz="3600" b="1">
                <a:ea typeface="ＭＳ Ｐゴシック" charset="-128"/>
              </a:rPr>
              <a:t>What are some </a:t>
            </a:r>
            <a:r>
              <a:rPr lang="en-US" altLang="en-US" sz="3600" b="1" u="sng">
                <a:ea typeface="ＭＳ Ｐゴシック" charset="-128"/>
              </a:rPr>
              <a:t>types and specific examples</a:t>
            </a:r>
            <a:r>
              <a:rPr lang="en-US" altLang="en-US" sz="3600" b="1">
                <a:ea typeface="ＭＳ Ｐゴシック" charset="-128"/>
              </a:rPr>
              <a:t> of networking and communications applications?</a:t>
            </a:r>
          </a:p>
        </p:txBody>
      </p:sp>
      <p:sp>
        <p:nvSpPr>
          <p:cNvPr id="3072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r>
              <a:rPr lang="en-GB" altLang="en-US">
                <a:solidFill>
                  <a:schemeClr val="bg1"/>
                </a:solidFill>
                <a:latin typeface="Times New Roman" charset="0"/>
              </a:rPr>
              <a:t>Intro to IT – Social Networking</a:t>
            </a:r>
          </a:p>
        </p:txBody>
      </p:sp>
      <p:sp>
        <p:nvSpPr>
          <p:cNvPr id="3072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6000"/>
              </a:lnSpc>
              <a:buClr>
                <a:srgbClr val="000000"/>
              </a:buClr>
              <a:buSzPct val="45000"/>
              <a:buFont typeface="Wingdings" charset="2"/>
              <a:defRPr>
                <a:solidFill>
                  <a:schemeClr val="tx1"/>
                </a:solidFill>
                <a:latin typeface="Arial" charset="0"/>
                <a:ea typeface="ＭＳ Ｐゴシック" charset="-128"/>
              </a:defRPr>
            </a:lvl1pPr>
            <a:lvl2pPr marL="742950" indent="-285750">
              <a:lnSpc>
                <a:spcPct val="96000"/>
              </a:lnSpc>
              <a:buClr>
                <a:srgbClr val="000000"/>
              </a:buClr>
              <a:buSzPct val="45000"/>
              <a:buFont typeface="Wingdings" charset="2"/>
              <a:defRPr>
                <a:solidFill>
                  <a:schemeClr val="tx1"/>
                </a:solidFill>
                <a:latin typeface="Arial" charset="0"/>
                <a:ea typeface="ＭＳ Ｐゴシック" charset="-128"/>
              </a:defRPr>
            </a:lvl2pPr>
            <a:lvl3pPr marL="1143000" indent="-228600">
              <a:lnSpc>
                <a:spcPct val="96000"/>
              </a:lnSpc>
              <a:buClr>
                <a:srgbClr val="000000"/>
              </a:buClr>
              <a:buSzPct val="45000"/>
              <a:buFont typeface="Wingdings" charset="2"/>
              <a:defRPr>
                <a:solidFill>
                  <a:schemeClr val="tx1"/>
                </a:solidFill>
                <a:latin typeface="Arial" charset="0"/>
                <a:ea typeface="ＭＳ Ｐゴシック" charset="-128"/>
              </a:defRPr>
            </a:lvl3pPr>
            <a:lvl4pPr marL="1600200" indent="-228600">
              <a:lnSpc>
                <a:spcPct val="96000"/>
              </a:lnSpc>
              <a:buClr>
                <a:srgbClr val="000000"/>
              </a:buClr>
              <a:buSzPct val="45000"/>
              <a:buFont typeface="Wingdings" charset="2"/>
              <a:defRPr>
                <a:solidFill>
                  <a:schemeClr val="tx1"/>
                </a:solidFill>
                <a:latin typeface="Arial" charset="0"/>
                <a:ea typeface="ＭＳ Ｐゴシック" charset="-128"/>
              </a:defRPr>
            </a:lvl4pPr>
            <a:lvl5pPr marL="2057400" indent="-228600">
              <a:lnSpc>
                <a:spcPct val="96000"/>
              </a:lnSpc>
              <a:buClr>
                <a:srgbClr val="000000"/>
              </a:buClr>
              <a:buSzPct val="45000"/>
              <a:buFont typeface="Wingdings" charset="2"/>
              <a:defRPr>
                <a:solidFill>
                  <a:schemeClr val="tx1"/>
                </a:solidFill>
                <a:latin typeface="Arial" charset="0"/>
                <a:ea typeface="ＭＳ Ｐゴシック" charset="-128"/>
              </a:defRPr>
            </a:lvl5pPr>
            <a:lvl6pPr marL="25146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6pPr>
            <a:lvl7pPr marL="29718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7pPr>
            <a:lvl8pPr marL="34290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8pPr>
            <a:lvl9pPr marL="3886200" indent="-228600" defTabSz="457200" eaLnBrk="0" fontAlgn="base" hangingPunct="0">
              <a:lnSpc>
                <a:spcPct val="96000"/>
              </a:lnSpc>
              <a:spcBef>
                <a:spcPct val="0"/>
              </a:spcBef>
              <a:spcAft>
                <a:spcPct val="0"/>
              </a:spcAft>
              <a:buClr>
                <a:srgbClr val="000000"/>
              </a:buClr>
              <a:buSzPct val="45000"/>
              <a:buFont typeface="Wingdings" charset="2"/>
              <a:defRPr>
                <a:solidFill>
                  <a:schemeClr val="tx1"/>
                </a:solidFill>
                <a:latin typeface="Arial" charset="0"/>
                <a:ea typeface="ＭＳ Ｐゴシック" charset="-128"/>
              </a:defRPr>
            </a:lvl9pPr>
          </a:lstStyle>
          <a:p>
            <a:fld id="{99E1E135-B21C-AA46-9E1C-A0D7DF1799A4}" type="slidenum">
              <a:rPr lang="en-GB" altLang="en-US">
                <a:solidFill>
                  <a:schemeClr val="bg1"/>
                </a:solidFill>
                <a:latin typeface="Times New Roman" charset="0"/>
              </a:rPr>
              <a:pPr/>
              <a:t>9</a:t>
            </a:fld>
            <a:endParaRPr lang="en-GB" altLang="en-US">
              <a:solidFill>
                <a:schemeClr val="bg1"/>
              </a:solidFill>
              <a:latin typeface="Times New Roman"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Breeze.thmx</Template>
  <TotalTime>6711</TotalTime>
  <Words>2289</Words>
  <Application>Microsoft Macintosh PowerPoint</Application>
  <PresentationFormat>Custom</PresentationFormat>
  <Paragraphs>421</Paragraphs>
  <Slides>37</Slides>
  <Notes>34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Kozuka Gothic Pro M</vt:lpstr>
      <vt:lpstr>ＭＳ Ｐゴシック</vt:lpstr>
      <vt:lpstr>News Gothic MT</vt:lpstr>
      <vt:lpstr>Tahoma</vt:lpstr>
      <vt:lpstr>Times New Roman</vt:lpstr>
      <vt:lpstr>Wingdings</vt:lpstr>
      <vt:lpstr>Wingdings 2</vt:lpstr>
      <vt:lpstr>Breeze</vt:lpstr>
      <vt:lpstr>Introduction to ITWS Class Agenda for Jan 29</vt:lpstr>
      <vt:lpstr>Business Case Analysis</vt:lpstr>
      <vt:lpstr>How to Write the  Business Case Answer</vt:lpstr>
      <vt:lpstr>First Business Case</vt:lpstr>
      <vt:lpstr>Current events in technology</vt:lpstr>
      <vt:lpstr>Introduction to ITWS is: </vt:lpstr>
      <vt:lpstr>ITWS Concentrations </vt:lpstr>
      <vt:lpstr>Concentrations associated with Networks, Networking and the Internet </vt:lpstr>
      <vt:lpstr>Networking and Communications Applications</vt:lpstr>
      <vt:lpstr>Networking and Communications Applications</vt:lpstr>
      <vt:lpstr>Network Models</vt:lpstr>
      <vt:lpstr>Web Browsing</vt:lpstr>
      <vt:lpstr>Networking and Communications Applications</vt:lpstr>
      <vt:lpstr>Networking and Communications Applications</vt:lpstr>
      <vt:lpstr>Networking and Communications Applications</vt:lpstr>
      <vt:lpstr>Introduction to ITWS is: </vt:lpstr>
      <vt:lpstr>Communications </vt:lpstr>
      <vt:lpstr>Communications </vt:lpstr>
      <vt:lpstr>PowerPoint Presentation</vt:lpstr>
      <vt:lpstr>Communications </vt:lpstr>
      <vt:lpstr>Communications </vt:lpstr>
      <vt:lpstr>Communications </vt:lpstr>
      <vt:lpstr>Communications </vt:lpstr>
      <vt:lpstr>Telephone Lines/100 people  Data from Worldbank.org</vt:lpstr>
      <vt:lpstr>Communication </vt:lpstr>
      <vt:lpstr>RPI Campus Router Backbone</vt:lpstr>
      <vt:lpstr>Communications </vt:lpstr>
      <vt:lpstr>Communications </vt:lpstr>
      <vt:lpstr>Time Division Multiplexing and  Dense Wavelength Division Multiplexing</vt:lpstr>
      <vt:lpstr>Mobile/Cellular Users  Data from Worldbank.org</vt:lpstr>
      <vt:lpstr>Communications </vt:lpstr>
      <vt:lpstr>Internet Users/100 people  Data from Worldbank.org</vt:lpstr>
      <vt:lpstr>Economist (Sept 4, 2010) “Future of the Internet”</vt:lpstr>
      <vt:lpstr>The 4th Industrial Revolution</vt:lpstr>
      <vt:lpstr>Wide Area Networking In Class Exercise</vt:lpstr>
      <vt:lpstr>Wide Area Networking In Class Exercise</vt:lpstr>
      <vt:lpstr>Wide Area Networking In Class Exercise</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Hollinger</dc:creator>
  <cp:lastModifiedBy>Richard Plotka</cp:lastModifiedBy>
  <cp:revision>119</cp:revision>
  <cp:lastPrinted>2009-08-21T01:49:58Z</cp:lastPrinted>
  <dcterms:created xsi:type="dcterms:W3CDTF">2009-08-23T21:56:42Z</dcterms:created>
  <dcterms:modified xsi:type="dcterms:W3CDTF">2018-01-29T04:01:47Z</dcterms:modified>
</cp:coreProperties>
</file>